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0"/>
  </p:notesMasterIdLst>
  <p:sldIdLst>
    <p:sldId id="256" r:id="rId5"/>
    <p:sldId id="257" r:id="rId6"/>
    <p:sldId id="275" r:id="rId7"/>
    <p:sldId id="258" r:id="rId8"/>
    <p:sldId id="270" r:id="rId9"/>
    <p:sldId id="272" r:id="rId10"/>
    <p:sldId id="259" r:id="rId11"/>
    <p:sldId id="274" r:id="rId12"/>
    <p:sldId id="273" r:id="rId13"/>
    <p:sldId id="278" r:id="rId14"/>
    <p:sldId id="269" r:id="rId15"/>
    <p:sldId id="276" r:id="rId16"/>
    <p:sldId id="277" r:id="rId17"/>
    <p:sldId id="266" r:id="rId18"/>
    <p:sldId id="267" r:id="rId19"/>
  </p:sldIdLst>
  <p:sldSz cx="18288000" cy="10287000"/>
  <p:notesSz cx="6858000" cy="9144000"/>
  <p:embeddedFontLst>
    <p:embeddedFont>
      <p:font typeface="Dynamo Medium" panose="020B0604020202020204" charset="0"/>
      <p:regular r:id="rId21"/>
    </p:embeddedFont>
    <p:embeddedFont>
      <p:font typeface="Roboto" panose="020B0604020202020204" charset="0"/>
      <p:regular r:id="rId22"/>
      <p:bold r:id="rId23"/>
      <p:italic r:id="rId24"/>
      <p:boldItalic r:id="rId25"/>
    </p:embeddedFont>
    <p:embeddedFont>
      <p:font typeface="Source Sans Pro" panose="020B0604020202020204" charset="0"/>
      <p:regular r:id="rId26"/>
      <p:bold r:id="rId27"/>
      <p:italic r:id="rId28"/>
      <p:boldItalic r:id="rId29"/>
    </p:embeddedFont>
    <p:embeddedFont>
      <p:font typeface="Source Sans Pro Bold" panose="020B0604020202020204" charset="0"/>
      <p:regular r:id="rId30"/>
      <p:bold r:id="rId31"/>
    </p:embeddedFont>
    <p:embeddedFont>
      <p:font typeface="Source Sans Pro Italic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A46"/>
    <a:srgbClr val="101D2A"/>
    <a:srgbClr val="382F34"/>
    <a:srgbClr val="59567E"/>
    <a:srgbClr val="E2E2E4"/>
    <a:srgbClr val="0F1219"/>
    <a:srgbClr val="AFBA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DF80AD-969F-D281-4E20-A5AB1717C0DD}" v="70" dt="2025-02-24T17:30:35.049"/>
    <p1510:client id="{2245B77C-FBCD-57E7-20AC-4171D14D33CA}" v="17" dt="2025-02-24T17:03:51.414"/>
    <p1510:client id="{2F63B11D-D2A8-78F0-A2FA-8912CE4C3378}" v="2" dt="2025-02-25T14:57:50.103"/>
    <p1510:client id="{3ED2C8EE-53E9-49EC-8DD9-FCF48311A702}" v="1" dt="2025-02-24T17:35:40.036"/>
    <p1510:client id="{5C66A5EA-33DF-BE4F-21B6-C257D94BD89A}" v="3" dt="2025-02-25T11:16:53.808"/>
    <p1510:client id="{628AA31B-32FA-9563-12E6-C1FA5BFDF9DF}" v="49" dt="2025-02-25T12:35:04.382"/>
    <p1510:client id="{89C14167-D1F4-4373-91A3-3F8C15730861}" v="28" dt="2025-02-23T20:10:19.130"/>
    <p1510:client id="{C3CFF92A-2EDE-6043-C476-4FDEC8A7B2FC}" v="18" dt="2025-02-24T17:35:07.785"/>
    <p1510:client id="{E91C6595-22B1-BC5B-5D45-BC19EE6282F2}" v="64" dt="2025-02-24T16:45:39.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roni Alexandra-Anna" userId="S::malexandra-anna@athtech.gr::84e23d43-4fb2-4495-8490-d4004fbb2f1f" providerId="AD" clId="Web-{A61B3388-465F-8056-C948-0B3D2FE3068B}"/>
    <pc:docChg chg="addSld delSld modSld">
      <pc:chgData name="Mikroni Alexandra-Anna" userId="S::malexandra-anna@athtech.gr::84e23d43-4fb2-4495-8490-d4004fbb2f1f" providerId="AD" clId="Web-{A61B3388-465F-8056-C948-0B3D2FE3068B}" dt="2025-02-14T15:11:23.633" v="66"/>
      <pc:docMkLst>
        <pc:docMk/>
      </pc:docMkLst>
      <pc:sldChg chg="add del">
        <pc:chgData name="Mikroni Alexandra-Anna" userId="S::malexandra-anna@athtech.gr::84e23d43-4fb2-4495-8490-d4004fbb2f1f" providerId="AD" clId="Web-{A61B3388-465F-8056-C948-0B3D2FE3068B}" dt="2025-02-14T15:08:49.379" v="29"/>
        <pc:sldMkLst>
          <pc:docMk/>
          <pc:sldMk cId="0" sldId="271"/>
        </pc:sldMkLst>
      </pc:sldChg>
      <pc:sldChg chg="addSp delSp modSp mod setBg addAnim delAnim">
        <pc:chgData name="Mikroni Alexandra-Anna" userId="S::malexandra-anna@athtech.gr::84e23d43-4fb2-4495-8490-d4004fbb2f1f" providerId="AD" clId="Web-{A61B3388-465F-8056-C948-0B3D2FE3068B}" dt="2025-02-14T15:11:23.633" v="66"/>
        <pc:sldMkLst>
          <pc:docMk/>
          <pc:sldMk cId="4182517343" sldId="273"/>
        </pc:sldMkLst>
      </pc:sldChg>
      <pc:sldChg chg="addSp delSp modSp add replId addAnim">
        <pc:chgData name="Mikroni Alexandra-Anna" userId="S::malexandra-anna@athtech.gr::84e23d43-4fb2-4495-8490-d4004fbb2f1f" providerId="AD" clId="Web-{A61B3388-465F-8056-C948-0B3D2FE3068B}" dt="2025-02-14T15:10:42.632" v="63" actId="20577"/>
        <pc:sldMkLst>
          <pc:docMk/>
          <pc:sldMk cId="1762785886" sldId="276"/>
        </pc:sldMkLst>
        <pc:spChg chg="mod">
          <ac:chgData name="Mikroni Alexandra-Anna" userId="S::malexandra-anna@athtech.gr::84e23d43-4fb2-4495-8490-d4004fbb2f1f" providerId="AD" clId="Web-{A61B3388-465F-8056-C948-0B3D2FE3068B}" dt="2025-02-14T15:08:29.472" v="20" actId="20577"/>
          <ac:spMkLst>
            <pc:docMk/>
            <pc:sldMk cId="1762785886" sldId="276"/>
            <ac:spMk id="3" creationId="{BB569502-047A-F4F3-BAF9-B0A1AA590EC9}"/>
          </ac:spMkLst>
        </pc:spChg>
        <pc:spChg chg="add mod">
          <ac:chgData name="Mikroni Alexandra-Anna" userId="S::malexandra-anna@athtech.gr::84e23d43-4fb2-4495-8490-d4004fbb2f1f" providerId="AD" clId="Web-{A61B3388-465F-8056-C948-0B3D2FE3068B}" dt="2025-02-14T15:09:26.567" v="32"/>
          <ac:spMkLst>
            <pc:docMk/>
            <pc:sldMk cId="1762785886" sldId="276"/>
            <ac:spMk id="16" creationId="{36CB72D8-41F3-C743-1A29-50485155F84A}"/>
          </ac:spMkLst>
        </pc:spChg>
        <pc:spChg chg="add mod">
          <ac:chgData name="Mikroni Alexandra-Anna" userId="S::malexandra-anna@athtech.gr::84e23d43-4fb2-4495-8490-d4004fbb2f1f" providerId="AD" clId="Web-{A61B3388-465F-8056-C948-0B3D2FE3068B}" dt="2025-02-14T15:10:04.412" v="44" actId="20577"/>
          <ac:spMkLst>
            <pc:docMk/>
            <pc:sldMk cId="1762785886" sldId="276"/>
            <ac:spMk id="18" creationId="{DD56767D-8392-E8C5-6583-2FC9C07070FB}"/>
          </ac:spMkLst>
        </pc:spChg>
        <pc:spChg chg="add mod">
          <ac:chgData name="Mikroni Alexandra-Anna" userId="S::malexandra-anna@athtech.gr::84e23d43-4fb2-4495-8490-d4004fbb2f1f" providerId="AD" clId="Web-{A61B3388-465F-8056-C948-0B3D2FE3068B}" dt="2025-02-14T15:09:35.349" v="34"/>
          <ac:spMkLst>
            <pc:docMk/>
            <pc:sldMk cId="1762785886" sldId="276"/>
            <ac:spMk id="20" creationId="{B1073607-277B-A2EA-FD9B-4C1EC2645701}"/>
          </ac:spMkLst>
        </pc:spChg>
        <pc:spChg chg="add mod">
          <ac:chgData name="Mikroni Alexandra-Anna" userId="S::malexandra-anna@athtech.gr::84e23d43-4fb2-4495-8490-d4004fbb2f1f" providerId="AD" clId="Web-{A61B3388-465F-8056-C948-0B3D2FE3068B}" dt="2025-02-14T15:10:42.632" v="63" actId="20577"/>
          <ac:spMkLst>
            <pc:docMk/>
            <pc:sldMk cId="1762785886" sldId="276"/>
            <ac:spMk id="22" creationId="{A2F948DE-8734-E593-0767-797A048206C4}"/>
          </ac:spMkLst>
        </pc:spChg>
      </pc:sldChg>
    </pc:docChg>
  </pc:docChgLst>
  <pc:docChgLst>
    <pc:chgData name="Kakamouka Kalliopi" userId="S::kkalliopi@athtech.gr::665fd90e-25b4-4a82-88da-3a231671da04" providerId="AD" clId="Web-{89C14167-D1F4-4373-91A3-3F8C15730861}"/>
    <pc:docChg chg="modSld">
      <pc:chgData name="Kakamouka Kalliopi" userId="S::kkalliopi@athtech.gr::665fd90e-25b4-4a82-88da-3a231671da04" providerId="AD" clId="Web-{89C14167-D1F4-4373-91A3-3F8C15730861}" dt="2025-02-23T20:10:19.130" v="14" actId="14100"/>
      <pc:docMkLst>
        <pc:docMk/>
      </pc:docMkLst>
      <pc:sldChg chg="modSp">
        <pc:chgData name="Kakamouka Kalliopi" userId="S::kkalliopi@athtech.gr::665fd90e-25b4-4a82-88da-3a231671da04" providerId="AD" clId="Web-{89C14167-D1F4-4373-91A3-3F8C15730861}" dt="2025-02-23T17:29:21.286" v="3" actId="20577"/>
        <pc:sldMkLst>
          <pc:docMk/>
          <pc:sldMk cId="0" sldId="257"/>
        </pc:sldMkLst>
        <pc:spChg chg="mod">
          <ac:chgData name="Kakamouka Kalliopi" userId="S::kkalliopi@athtech.gr::665fd90e-25b4-4a82-88da-3a231671da04" providerId="AD" clId="Web-{89C14167-D1F4-4373-91A3-3F8C15730861}" dt="2025-02-23T17:29:09.926" v="1" actId="20577"/>
          <ac:spMkLst>
            <pc:docMk/>
            <pc:sldMk cId="0" sldId="257"/>
            <ac:spMk id="5" creationId="{00000000-0000-0000-0000-000000000000}"/>
          </ac:spMkLst>
        </pc:spChg>
        <pc:spChg chg="mod">
          <ac:chgData name="Kakamouka Kalliopi" userId="S::kkalliopi@athtech.gr::665fd90e-25b4-4a82-88da-3a231671da04" providerId="AD" clId="Web-{89C14167-D1F4-4373-91A3-3F8C15730861}" dt="2025-02-23T17:29:21.286" v="3" actId="20577"/>
          <ac:spMkLst>
            <pc:docMk/>
            <pc:sldMk cId="0" sldId="257"/>
            <ac:spMk id="8" creationId="{4F12CA31-DAE1-1222-8F9E-3264452F1752}"/>
          </ac:spMkLst>
        </pc:spChg>
        <pc:spChg chg="mod">
          <ac:chgData name="Kakamouka Kalliopi" userId="S::kkalliopi@athtech.gr::665fd90e-25b4-4a82-88da-3a231671da04" providerId="AD" clId="Web-{89C14167-D1F4-4373-91A3-3F8C15730861}" dt="2025-02-23T17:29:12.458" v="2" actId="20577"/>
          <ac:spMkLst>
            <pc:docMk/>
            <pc:sldMk cId="0" sldId="257"/>
            <ac:spMk id="9" creationId="{2689261F-C277-6F9A-4778-E6E94B787860}"/>
          </ac:spMkLst>
        </pc:spChg>
      </pc:sldChg>
      <pc:sldChg chg="modSp">
        <pc:chgData name="Kakamouka Kalliopi" userId="S::kkalliopi@athtech.gr::665fd90e-25b4-4a82-88da-3a231671da04" providerId="AD" clId="Web-{89C14167-D1F4-4373-91A3-3F8C15730861}" dt="2025-02-23T20:03:31.254" v="8" actId="20577"/>
        <pc:sldMkLst>
          <pc:docMk/>
          <pc:sldMk cId="4182517343" sldId="273"/>
        </pc:sldMkLst>
        <pc:spChg chg="mod">
          <ac:chgData name="Kakamouka Kalliopi" userId="S::kkalliopi@athtech.gr::665fd90e-25b4-4a82-88da-3a231671da04" providerId="AD" clId="Web-{89C14167-D1F4-4373-91A3-3F8C15730861}" dt="2025-02-23T20:02:32.439" v="6" actId="20577"/>
          <ac:spMkLst>
            <pc:docMk/>
            <pc:sldMk cId="4182517343" sldId="273"/>
            <ac:spMk id="5" creationId="{93FDFB22-073B-BE1B-0F34-9BCA3F849CB9}"/>
          </ac:spMkLst>
        </pc:spChg>
        <pc:spChg chg="mod">
          <ac:chgData name="Kakamouka Kalliopi" userId="S::kkalliopi@athtech.gr::665fd90e-25b4-4a82-88da-3a231671da04" providerId="AD" clId="Web-{89C14167-D1F4-4373-91A3-3F8C15730861}" dt="2025-02-23T20:03:31.254" v="8" actId="20577"/>
          <ac:spMkLst>
            <pc:docMk/>
            <pc:sldMk cId="4182517343" sldId="273"/>
            <ac:spMk id="6" creationId="{16C4DB61-3868-E322-9BC6-336A0BC9DA52}"/>
          </ac:spMkLst>
        </pc:spChg>
      </pc:sldChg>
      <pc:sldChg chg="addSp modSp addAnim">
        <pc:chgData name="Kakamouka Kalliopi" userId="S::kkalliopi@athtech.gr::665fd90e-25b4-4a82-88da-3a231671da04" providerId="AD" clId="Web-{89C14167-D1F4-4373-91A3-3F8C15730861}" dt="2025-02-23T20:10:19.130" v="14" actId="14100"/>
        <pc:sldMkLst>
          <pc:docMk/>
          <pc:sldMk cId="3156691433" sldId="277"/>
        </pc:sldMkLst>
        <pc:picChg chg="add mod">
          <ac:chgData name="Kakamouka Kalliopi" userId="S::kkalliopi@athtech.gr::665fd90e-25b4-4a82-88da-3a231671da04" providerId="AD" clId="Web-{89C14167-D1F4-4373-91A3-3F8C15730861}" dt="2025-02-23T20:10:19.130" v="14" actId="14100"/>
          <ac:picMkLst>
            <pc:docMk/>
            <pc:sldMk cId="3156691433" sldId="277"/>
            <ac:picMk id="2" creationId="{A6166F69-A03C-8A5D-BE83-FB5F3B0363BA}"/>
          </ac:picMkLst>
        </pc:picChg>
      </pc:sldChg>
    </pc:docChg>
  </pc:docChgLst>
  <pc:docChgLst>
    <pc:chgData name="Kyriakopoulou Foteini" userId="S::kfoteini@athtech.gr::501d0a79-c7c5-4fd0-8b37-45c83e978c23" providerId="AD" clId="Web-{9F2562E2-EB27-78DA-569F-FC1B36DA9AC9}"/>
    <pc:docChg chg="modSld">
      <pc:chgData name="Kyriakopoulou Foteini" userId="S::kfoteini@athtech.gr::501d0a79-c7c5-4fd0-8b37-45c83e978c23" providerId="AD" clId="Web-{9F2562E2-EB27-78DA-569F-FC1B36DA9AC9}" dt="2025-02-09T08:34:13.376" v="19" actId="1076"/>
      <pc:docMkLst>
        <pc:docMk/>
      </pc:docMkLst>
      <pc:sldChg chg="modSp">
        <pc:chgData name="Kyriakopoulou Foteini" userId="S::kfoteini@athtech.gr::501d0a79-c7c5-4fd0-8b37-45c83e978c23" providerId="AD" clId="Web-{9F2562E2-EB27-78DA-569F-FC1B36DA9AC9}" dt="2025-02-09T08:24:08.935" v="0" actId="1076"/>
        <pc:sldMkLst>
          <pc:docMk/>
          <pc:sldMk cId="0" sldId="256"/>
        </pc:sldMkLst>
        <pc:spChg chg="mod">
          <ac:chgData name="Kyriakopoulou Foteini" userId="S::kfoteini@athtech.gr::501d0a79-c7c5-4fd0-8b37-45c83e978c23" providerId="AD" clId="Web-{9F2562E2-EB27-78DA-569F-FC1B36DA9AC9}" dt="2025-02-09T08:24:08.935" v="0" actId="1076"/>
          <ac:spMkLst>
            <pc:docMk/>
            <pc:sldMk cId="0" sldId="256"/>
            <ac:spMk id="5" creationId="{00000000-0000-0000-0000-000000000000}"/>
          </ac:spMkLst>
        </pc:spChg>
      </pc:sldChg>
      <pc:sldChg chg="modSp">
        <pc:chgData name="Kyriakopoulou Foteini" userId="S::kfoteini@athtech.gr::501d0a79-c7c5-4fd0-8b37-45c83e978c23" providerId="AD" clId="Web-{9F2562E2-EB27-78DA-569F-FC1B36DA9AC9}" dt="2025-02-09T08:25:58.923" v="2" actId="20577"/>
        <pc:sldMkLst>
          <pc:docMk/>
          <pc:sldMk cId="0" sldId="257"/>
        </pc:sldMkLst>
        <pc:spChg chg="mod">
          <ac:chgData name="Kyriakopoulou Foteini" userId="S::kfoteini@athtech.gr::501d0a79-c7c5-4fd0-8b37-45c83e978c23" providerId="AD" clId="Web-{9F2562E2-EB27-78DA-569F-FC1B36DA9AC9}" dt="2025-02-09T08:25:58.923" v="2" actId="20577"/>
          <ac:spMkLst>
            <pc:docMk/>
            <pc:sldMk cId="0" sldId="257"/>
            <ac:spMk id="5" creationId="{00000000-0000-0000-0000-000000000000}"/>
          </ac:spMkLst>
        </pc:spChg>
      </pc:sldChg>
      <pc:sldChg chg="modSp">
        <pc:chgData name="Kyriakopoulou Foteini" userId="S::kfoteini@athtech.gr::501d0a79-c7c5-4fd0-8b37-45c83e978c23" providerId="AD" clId="Web-{9F2562E2-EB27-78DA-569F-FC1B36DA9AC9}" dt="2025-02-09T08:34:13.376" v="19" actId="1076"/>
        <pc:sldMkLst>
          <pc:docMk/>
          <pc:sldMk cId="0" sldId="259"/>
        </pc:sldMkLst>
        <pc:spChg chg="mod">
          <ac:chgData name="Kyriakopoulou Foteini" userId="S::kfoteini@athtech.gr::501d0a79-c7c5-4fd0-8b37-45c83e978c23" providerId="AD" clId="Web-{9F2562E2-EB27-78DA-569F-FC1B36DA9AC9}" dt="2025-02-09T08:33:46.750" v="17" actId="1076"/>
          <ac:spMkLst>
            <pc:docMk/>
            <pc:sldMk cId="0" sldId="259"/>
            <ac:spMk id="2" creationId="{29E442F0-E48E-66E1-D33C-233247A98386}"/>
          </ac:spMkLst>
        </pc:spChg>
        <pc:spChg chg="mod">
          <ac:chgData name="Kyriakopoulou Foteini" userId="S::kfoteini@athtech.gr::501d0a79-c7c5-4fd0-8b37-45c83e978c23" providerId="AD" clId="Web-{9F2562E2-EB27-78DA-569F-FC1B36DA9AC9}" dt="2025-02-09T08:34:13.376" v="19" actId="1076"/>
          <ac:spMkLst>
            <pc:docMk/>
            <pc:sldMk cId="0" sldId="259"/>
            <ac:spMk id="30" creationId="{5C899312-6458-5EE4-C795-AB0064CEFEF6}"/>
          </ac:spMkLst>
        </pc:spChg>
        <pc:picChg chg="mod">
          <ac:chgData name="Kyriakopoulou Foteini" userId="S::kfoteini@athtech.gr::501d0a79-c7c5-4fd0-8b37-45c83e978c23" providerId="AD" clId="Web-{9F2562E2-EB27-78DA-569F-FC1B36DA9AC9}" dt="2025-02-09T08:33:46.766" v="18" actId="1076"/>
          <ac:picMkLst>
            <pc:docMk/>
            <pc:sldMk cId="0" sldId="259"/>
            <ac:picMk id="21" creationId="{7D0C5EFA-BE63-98EB-7C49-E8C1043B4C6F}"/>
          </ac:picMkLst>
        </pc:picChg>
        <pc:picChg chg="mod">
          <ac:chgData name="Kyriakopoulou Foteini" userId="S::kfoteini@athtech.gr::501d0a79-c7c5-4fd0-8b37-45c83e978c23" providerId="AD" clId="Web-{9F2562E2-EB27-78DA-569F-FC1B36DA9AC9}" dt="2025-02-09T08:33:42.687" v="15" actId="1076"/>
          <ac:picMkLst>
            <pc:docMk/>
            <pc:sldMk cId="0" sldId="259"/>
            <ac:picMk id="28" creationId="{9A136E24-7F78-D509-0233-E40E9CEFB760}"/>
          </ac:picMkLst>
        </pc:picChg>
      </pc:sldChg>
      <pc:sldChg chg="modSp">
        <pc:chgData name="Kyriakopoulou Foteini" userId="S::kfoteini@athtech.gr::501d0a79-c7c5-4fd0-8b37-45c83e978c23" providerId="AD" clId="Web-{9F2562E2-EB27-78DA-569F-FC1B36DA9AC9}" dt="2025-02-09T08:28:19.990" v="10" actId="1076"/>
        <pc:sldMkLst>
          <pc:docMk/>
          <pc:sldMk cId="332314231" sldId="270"/>
        </pc:sldMkLst>
        <pc:spChg chg="mod">
          <ac:chgData name="Kyriakopoulou Foteini" userId="S::kfoteini@athtech.gr::501d0a79-c7c5-4fd0-8b37-45c83e978c23" providerId="AD" clId="Web-{9F2562E2-EB27-78DA-569F-FC1B36DA9AC9}" dt="2025-02-09T08:28:14.021" v="6" actId="1076"/>
          <ac:spMkLst>
            <pc:docMk/>
            <pc:sldMk cId="332314231" sldId="270"/>
            <ac:spMk id="10" creationId="{7C20FA1C-B2F7-28D9-B9BF-E348951EC218}"/>
          </ac:spMkLst>
        </pc:spChg>
        <pc:picChg chg="mod">
          <ac:chgData name="Kyriakopoulou Foteini" userId="S::kfoteini@athtech.gr::501d0a79-c7c5-4fd0-8b37-45c83e978c23" providerId="AD" clId="Web-{9F2562E2-EB27-78DA-569F-FC1B36DA9AC9}" dt="2025-02-09T08:28:19.990" v="10" actId="1076"/>
          <ac:picMkLst>
            <pc:docMk/>
            <pc:sldMk cId="332314231" sldId="270"/>
            <ac:picMk id="9" creationId="{264256F9-B67C-9022-DB4F-0648641CB530}"/>
          </ac:picMkLst>
        </pc:picChg>
        <pc:picChg chg="mod">
          <ac:chgData name="Kyriakopoulou Foteini" userId="S::kfoteini@athtech.gr::501d0a79-c7c5-4fd0-8b37-45c83e978c23" providerId="AD" clId="Web-{9F2562E2-EB27-78DA-569F-FC1B36DA9AC9}" dt="2025-02-09T08:28:14.037" v="7" actId="1076"/>
          <ac:picMkLst>
            <pc:docMk/>
            <pc:sldMk cId="332314231" sldId="270"/>
            <ac:picMk id="11" creationId="{2B6DB67A-9CAB-6BC7-9993-CCA6A73D2217}"/>
          </ac:picMkLst>
        </pc:picChg>
        <pc:picChg chg="mod">
          <ac:chgData name="Kyriakopoulou Foteini" userId="S::kfoteini@athtech.gr::501d0a79-c7c5-4fd0-8b37-45c83e978c23" providerId="AD" clId="Web-{9F2562E2-EB27-78DA-569F-FC1B36DA9AC9}" dt="2025-02-09T08:28:14.052" v="8" actId="1076"/>
          <ac:picMkLst>
            <pc:docMk/>
            <pc:sldMk cId="332314231" sldId="270"/>
            <ac:picMk id="12" creationId="{6109FD7B-A4F0-88FF-705B-6F50DA807258}"/>
          </ac:picMkLst>
        </pc:picChg>
      </pc:sldChg>
    </pc:docChg>
  </pc:docChgLst>
  <pc:docChgLst>
    <pc:chgData name="Kyriakopoulou Foteini" userId="S::kfoteini@athtech.gr::501d0a79-c7c5-4fd0-8b37-45c83e978c23" providerId="AD" clId="Web-{F2ED318A-3685-298D-037E-031B6679194E}"/>
    <pc:docChg chg="modSld">
      <pc:chgData name="Kyriakopoulou Foteini" userId="S::kfoteini@athtech.gr::501d0a79-c7c5-4fd0-8b37-45c83e978c23" providerId="AD" clId="Web-{F2ED318A-3685-298D-037E-031B6679194E}" dt="2025-02-01T08:57:46.817" v="6" actId="20577"/>
      <pc:docMkLst>
        <pc:docMk/>
      </pc:docMkLst>
      <pc:sldChg chg="modSp">
        <pc:chgData name="Kyriakopoulou Foteini" userId="S::kfoteini@athtech.gr::501d0a79-c7c5-4fd0-8b37-45c83e978c23" providerId="AD" clId="Web-{F2ED318A-3685-298D-037E-031B6679194E}" dt="2025-02-01T08:57:46.817" v="6" actId="20577"/>
        <pc:sldMkLst>
          <pc:docMk/>
          <pc:sldMk cId="0" sldId="257"/>
        </pc:sldMkLst>
        <pc:spChg chg="mod">
          <ac:chgData name="Kyriakopoulou Foteini" userId="S::kfoteini@athtech.gr::501d0a79-c7c5-4fd0-8b37-45c83e978c23" providerId="AD" clId="Web-{F2ED318A-3685-298D-037E-031B6679194E}" dt="2025-02-01T08:57:46.817" v="6" actId="20577"/>
          <ac:spMkLst>
            <pc:docMk/>
            <pc:sldMk cId="0" sldId="257"/>
            <ac:spMk id="5" creationId="{00000000-0000-0000-0000-000000000000}"/>
          </ac:spMkLst>
        </pc:spChg>
      </pc:sldChg>
      <pc:sldChg chg="modSp">
        <pc:chgData name="Kyriakopoulou Foteini" userId="S::kfoteini@athtech.gr::501d0a79-c7c5-4fd0-8b37-45c83e978c23" providerId="AD" clId="Web-{F2ED318A-3685-298D-037E-031B6679194E}" dt="2025-02-01T08:57:00.534" v="4" actId="20577"/>
        <pc:sldMkLst>
          <pc:docMk/>
          <pc:sldMk cId="0" sldId="259"/>
        </pc:sldMkLst>
      </pc:sldChg>
      <pc:sldChg chg="modSp">
        <pc:chgData name="Kyriakopoulou Foteini" userId="S::kfoteini@athtech.gr::501d0a79-c7c5-4fd0-8b37-45c83e978c23" providerId="AD" clId="Web-{F2ED318A-3685-298D-037E-031B6679194E}" dt="2025-02-01T08:30:46.754" v="0" actId="1076"/>
        <pc:sldMkLst>
          <pc:docMk/>
          <pc:sldMk cId="0" sldId="267"/>
        </pc:sldMkLst>
        <pc:grpChg chg="mod">
          <ac:chgData name="Kyriakopoulou Foteini" userId="S::kfoteini@athtech.gr::501d0a79-c7c5-4fd0-8b37-45c83e978c23" providerId="AD" clId="Web-{F2ED318A-3685-298D-037E-031B6679194E}" dt="2025-02-01T08:30:46.754" v="0" actId="1076"/>
          <ac:grpSpMkLst>
            <pc:docMk/>
            <pc:sldMk cId="0" sldId="267"/>
            <ac:grpSpMk id="6" creationId="{00000000-0000-0000-0000-000000000000}"/>
          </ac:grpSpMkLst>
        </pc:grpChg>
      </pc:sldChg>
    </pc:docChg>
  </pc:docChgLst>
  <pc:docChgLst>
    <pc:chgData name="Kyriakopoulou Foteini" userId="S::kfoteini@athtech.gr::501d0a79-c7c5-4fd0-8b37-45c83e978c23" providerId="AD" clId="Web-{C909E23B-EE6E-E0E3-EF4D-0A0D55DC975B}"/>
    <pc:docChg chg="addSld">
      <pc:chgData name="Kyriakopoulou Foteini" userId="S::kfoteini@athtech.gr::501d0a79-c7c5-4fd0-8b37-45c83e978c23" providerId="AD" clId="Web-{C909E23B-EE6E-E0E3-EF4D-0A0D55DC975B}" dt="2025-02-14T17:43:54.729" v="0"/>
      <pc:docMkLst>
        <pc:docMk/>
      </pc:docMkLst>
      <pc:sldChg chg="new">
        <pc:chgData name="Kyriakopoulou Foteini" userId="S::kfoteini@athtech.gr::501d0a79-c7c5-4fd0-8b37-45c83e978c23" providerId="AD" clId="Web-{C909E23B-EE6E-E0E3-EF4D-0A0D55DC975B}" dt="2025-02-14T17:43:54.729" v="0"/>
        <pc:sldMkLst>
          <pc:docMk/>
          <pc:sldMk cId="3156691433" sldId="277"/>
        </pc:sldMkLst>
      </pc:sldChg>
    </pc:docChg>
  </pc:docChgLst>
  <pc:docChgLst>
    <pc:chgData name="Kyriakopoulou Foteini" userId="501d0a79-c7c5-4fd0-8b37-45c83e978c23" providerId="ADAL" clId="{F3BC0667-0568-4F65-90BE-5E3B1243F35B}"/>
    <pc:docChg chg="undo custSel addSld delSld modSld sldOrd">
      <pc:chgData name="Kyriakopoulou Foteini" userId="501d0a79-c7c5-4fd0-8b37-45c83e978c23" providerId="ADAL" clId="{F3BC0667-0568-4F65-90BE-5E3B1243F35B}" dt="2025-02-24T17:49:27.902" v="2530" actId="1036"/>
      <pc:docMkLst>
        <pc:docMk/>
      </pc:docMkLst>
      <pc:sldChg chg="modSp mod">
        <pc:chgData name="Kyriakopoulou Foteini" userId="501d0a79-c7c5-4fd0-8b37-45c83e978c23" providerId="ADAL" clId="{F3BC0667-0568-4F65-90BE-5E3B1243F35B}" dt="2025-02-08T21:23:56.464" v="1073" actId="207"/>
        <pc:sldMkLst>
          <pc:docMk/>
          <pc:sldMk cId="0" sldId="256"/>
        </pc:sldMkLst>
        <pc:spChg chg="mod ord">
          <ac:chgData name="Kyriakopoulou Foteini" userId="501d0a79-c7c5-4fd0-8b37-45c83e978c23" providerId="ADAL" clId="{F3BC0667-0568-4F65-90BE-5E3B1243F35B}" dt="2025-02-08T21:23:56.464" v="1073" actId="207"/>
          <ac:spMkLst>
            <pc:docMk/>
            <pc:sldMk cId="0" sldId="256"/>
            <ac:spMk id="5" creationId="{00000000-0000-0000-0000-000000000000}"/>
          </ac:spMkLst>
        </pc:spChg>
      </pc:sldChg>
      <pc:sldChg chg="addSp delSp modSp mod modAnim">
        <pc:chgData name="Kyriakopoulou Foteini" userId="501d0a79-c7c5-4fd0-8b37-45c83e978c23" providerId="ADAL" clId="{F3BC0667-0568-4F65-90BE-5E3B1243F35B}" dt="2025-02-14T18:27:23.451" v="2126"/>
        <pc:sldMkLst>
          <pc:docMk/>
          <pc:sldMk cId="0" sldId="257"/>
        </pc:sldMkLst>
        <pc:spChg chg="mod">
          <ac:chgData name="Kyriakopoulou Foteini" userId="501d0a79-c7c5-4fd0-8b37-45c83e978c23" providerId="ADAL" clId="{F3BC0667-0568-4F65-90BE-5E3B1243F35B}" dt="2025-02-08T20:52:13.172" v="486" actId="14100"/>
          <ac:spMkLst>
            <pc:docMk/>
            <pc:sldMk cId="0" sldId="257"/>
            <ac:spMk id="2" creationId="{00000000-0000-0000-0000-000000000000}"/>
          </ac:spMkLst>
        </pc:spChg>
        <pc:spChg chg="mod">
          <ac:chgData name="Kyriakopoulou Foteini" userId="501d0a79-c7c5-4fd0-8b37-45c83e978c23" providerId="ADAL" clId="{F3BC0667-0568-4F65-90BE-5E3B1243F35B}" dt="2025-02-12T18:12:56.562" v="1722" actId="20577"/>
          <ac:spMkLst>
            <pc:docMk/>
            <pc:sldMk cId="0" sldId="257"/>
            <ac:spMk id="5" creationId="{00000000-0000-0000-0000-000000000000}"/>
          </ac:spMkLst>
        </pc:spChg>
        <pc:spChg chg="add mod">
          <ac:chgData name="Kyriakopoulou Foteini" userId="501d0a79-c7c5-4fd0-8b37-45c83e978c23" providerId="ADAL" clId="{F3BC0667-0568-4F65-90BE-5E3B1243F35B}" dt="2025-02-12T18:38:45.738" v="1723" actId="14100"/>
          <ac:spMkLst>
            <pc:docMk/>
            <pc:sldMk cId="0" sldId="257"/>
            <ac:spMk id="8" creationId="{4F12CA31-DAE1-1222-8F9E-3264452F1752}"/>
          </ac:spMkLst>
        </pc:spChg>
        <pc:spChg chg="add mod">
          <ac:chgData name="Kyriakopoulou Foteini" userId="501d0a79-c7c5-4fd0-8b37-45c83e978c23" providerId="ADAL" clId="{F3BC0667-0568-4F65-90BE-5E3B1243F35B}" dt="2025-02-12T17:49:30.890" v="1721" actId="14100"/>
          <ac:spMkLst>
            <pc:docMk/>
            <pc:sldMk cId="0" sldId="257"/>
            <ac:spMk id="9" creationId="{2689261F-C277-6F9A-4778-E6E94B787860}"/>
          </ac:spMkLst>
        </pc:spChg>
      </pc:sldChg>
      <pc:sldChg chg="delSp modSp add del mod">
        <pc:chgData name="Kyriakopoulou Foteini" userId="501d0a79-c7c5-4fd0-8b37-45c83e978c23" providerId="ADAL" clId="{F3BC0667-0568-4F65-90BE-5E3B1243F35B}" dt="2025-02-14T18:28:15.575" v="2127" actId="2710"/>
        <pc:sldMkLst>
          <pc:docMk/>
          <pc:sldMk cId="0" sldId="258"/>
        </pc:sldMkLst>
        <pc:spChg chg="mod">
          <ac:chgData name="Kyriakopoulou Foteini" userId="501d0a79-c7c5-4fd0-8b37-45c83e978c23" providerId="ADAL" clId="{F3BC0667-0568-4F65-90BE-5E3B1243F35B}" dt="2025-02-14T18:28:15.575" v="2127" actId="2710"/>
          <ac:spMkLst>
            <pc:docMk/>
            <pc:sldMk cId="0" sldId="258"/>
            <ac:spMk id="3" creationId="{00000000-0000-0000-0000-000000000000}"/>
          </ac:spMkLst>
        </pc:spChg>
        <pc:spChg chg="mod">
          <ac:chgData name="Kyriakopoulou Foteini" userId="501d0a79-c7c5-4fd0-8b37-45c83e978c23" providerId="ADAL" clId="{F3BC0667-0568-4F65-90BE-5E3B1243F35B}" dt="2025-02-08T19:42:05.714" v="81" actId="1076"/>
          <ac:spMkLst>
            <pc:docMk/>
            <pc:sldMk cId="0" sldId="258"/>
            <ac:spMk id="7" creationId="{00000000-0000-0000-0000-000000000000}"/>
          </ac:spMkLst>
        </pc:spChg>
      </pc:sldChg>
      <pc:sldChg chg="addSp delSp modSp mod modAnim">
        <pc:chgData name="Kyriakopoulou Foteini" userId="501d0a79-c7c5-4fd0-8b37-45c83e978c23" providerId="ADAL" clId="{F3BC0667-0568-4F65-90BE-5E3B1243F35B}" dt="2025-02-09T09:15:32.715" v="1713"/>
        <pc:sldMkLst>
          <pc:docMk/>
          <pc:sldMk cId="0" sldId="259"/>
        </pc:sldMkLst>
        <pc:spChg chg="add mod">
          <ac:chgData name="Kyriakopoulou Foteini" userId="501d0a79-c7c5-4fd0-8b37-45c83e978c23" providerId="ADAL" clId="{F3BC0667-0568-4F65-90BE-5E3B1243F35B}" dt="2025-02-09T08:35:33.114" v="1177" actId="1076"/>
          <ac:spMkLst>
            <pc:docMk/>
            <pc:sldMk cId="0" sldId="259"/>
            <ac:spMk id="2" creationId="{29E442F0-E48E-66E1-D33C-233247A98386}"/>
          </ac:spMkLst>
        </pc:spChg>
        <pc:spChg chg="add mod">
          <ac:chgData name="Kyriakopoulou Foteini" userId="501d0a79-c7c5-4fd0-8b37-45c83e978c23" providerId="ADAL" clId="{F3BC0667-0568-4F65-90BE-5E3B1243F35B}" dt="2025-02-09T08:53:15.338" v="1323" actId="164"/>
          <ac:spMkLst>
            <pc:docMk/>
            <pc:sldMk cId="0" sldId="259"/>
            <ac:spMk id="3" creationId="{4DA48E00-2ADB-34BF-34DC-3D9F0697B4F7}"/>
          </ac:spMkLst>
        </pc:spChg>
        <pc:spChg chg="add mod">
          <ac:chgData name="Kyriakopoulou Foteini" userId="501d0a79-c7c5-4fd0-8b37-45c83e978c23" providerId="ADAL" clId="{F3BC0667-0568-4F65-90BE-5E3B1243F35B}" dt="2025-02-09T08:53:51.420" v="1327" actId="1076"/>
          <ac:spMkLst>
            <pc:docMk/>
            <pc:sldMk cId="0" sldId="259"/>
            <ac:spMk id="4" creationId="{9F76C838-133C-61EF-9BDA-589546975C7F}"/>
          </ac:spMkLst>
        </pc:spChg>
        <pc:spChg chg="mod">
          <ac:chgData name="Kyriakopoulou Foteini" userId="501d0a79-c7c5-4fd0-8b37-45c83e978c23" providerId="ADAL" clId="{F3BC0667-0568-4F65-90BE-5E3B1243F35B}" dt="2025-02-08T21:39:01.978" v="1113"/>
          <ac:spMkLst>
            <pc:docMk/>
            <pc:sldMk cId="0" sldId="259"/>
            <ac:spMk id="8" creationId="{00000000-0000-0000-0000-000000000000}"/>
          </ac:spMkLst>
        </pc:spChg>
        <pc:spChg chg="mod">
          <ac:chgData name="Kyriakopoulou Foteini" userId="501d0a79-c7c5-4fd0-8b37-45c83e978c23" providerId="ADAL" clId="{F3BC0667-0568-4F65-90BE-5E3B1243F35B}" dt="2025-02-09T08:34:54.866" v="1171" actId="1076"/>
          <ac:spMkLst>
            <pc:docMk/>
            <pc:sldMk cId="0" sldId="259"/>
            <ac:spMk id="30" creationId="{5C899312-6458-5EE4-C795-AB0064CEFEF6}"/>
          </ac:spMkLst>
        </pc:spChg>
        <pc:grpChg chg="add mod">
          <ac:chgData name="Kyriakopoulou Foteini" userId="501d0a79-c7c5-4fd0-8b37-45c83e978c23" providerId="ADAL" clId="{F3BC0667-0568-4F65-90BE-5E3B1243F35B}" dt="2025-02-09T08:54:03.925" v="1329" actId="14100"/>
          <ac:grpSpMkLst>
            <pc:docMk/>
            <pc:sldMk cId="0" sldId="259"/>
            <ac:grpSpMk id="7" creationId="{FD74678A-51B3-7D27-801A-BE418D57701C}"/>
          </ac:grpSpMkLst>
        </pc:grpChg>
        <pc:picChg chg="add mod modCrop">
          <ac:chgData name="Kyriakopoulou Foteini" userId="501d0a79-c7c5-4fd0-8b37-45c83e978c23" providerId="ADAL" clId="{F3BC0667-0568-4F65-90BE-5E3B1243F35B}" dt="2025-02-09T08:54:09.851" v="1330" actId="14100"/>
          <ac:picMkLst>
            <pc:docMk/>
            <pc:sldMk cId="0" sldId="259"/>
            <ac:picMk id="21" creationId="{7D0C5EFA-BE63-98EB-7C49-E8C1043B4C6F}"/>
          </ac:picMkLst>
        </pc:picChg>
        <pc:picChg chg="mod modCrop">
          <ac:chgData name="Kyriakopoulou Foteini" userId="501d0a79-c7c5-4fd0-8b37-45c83e978c23" providerId="ADAL" clId="{F3BC0667-0568-4F65-90BE-5E3B1243F35B}" dt="2025-02-09T08:55:08.426" v="1331" actId="1076"/>
          <ac:picMkLst>
            <pc:docMk/>
            <pc:sldMk cId="0" sldId="259"/>
            <ac:picMk id="28" creationId="{9A136E24-7F78-D509-0233-E40E9CEFB760}"/>
          </ac:picMkLst>
        </pc:picChg>
      </pc:sldChg>
      <pc:sldChg chg="del">
        <pc:chgData name="Kyriakopoulou Foteini" userId="501d0a79-c7c5-4fd0-8b37-45c83e978c23" providerId="ADAL" clId="{F3BC0667-0568-4F65-90BE-5E3B1243F35B}" dt="2025-02-08T21:48:23.952" v="1152" actId="2696"/>
        <pc:sldMkLst>
          <pc:docMk/>
          <pc:sldMk cId="0" sldId="260"/>
        </pc:sldMkLst>
      </pc:sldChg>
      <pc:sldChg chg="del">
        <pc:chgData name="Kyriakopoulou Foteini" userId="501d0a79-c7c5-4fd0-8b37-45c83e978c23" providerId="ADAL" clId="{F3BC0667-0568-4F65-90BE-5E3B1243F35B}" dt="2025-02-08T21:52:45.676" v="1166" actId="2696"/>
        <pc:sldMkLst>
          <pc:docMk/>
          <pc:sldMk cId="0" sldId="261"/>
        </pc:sldMkLst>
      </pc:sldChg>
      <pc:sldChg chg="del">
        <pc:chgData name="Kyriakopoulou Foteini" userId="501d0a79-c7c5-4fd0-8b37-45c83e978c23" providerId="ADAL" clId="{F3BC0667-0568-4F65-90BE-5E3B1243F35B}" dt="2025-02-08T21:52:56.082" v="1167" actId="2696"/>
        <pc:sldMkLst>
          <pc:docMk/>
          <pc:sldMk cId="0" sldId="262"/>
        </pc:sldMkLst>
      </pc:sldChg>
      <pc:sldChg chg="ord">
        <pc:chgData name="Kyriakopoulou Foteini" userId="501d0a79-c7c5-4fd0-8b37-45c83e978c23" providerId="ADAL" clId="{F3BC0667-0568-4F65-90BE-5E3B1243F35B}" dt="2025-02-09T09:17:49.375" v="1716"/>
        <pc:sldMkLst>
          <pc:docMk/>
          <pc:sldMk cId="0" sldId="265"/>
        </pc:sldMkLst>
      </pc:sldChg>
      <pc:sldChg chg="addSp delSp modSp mod ord">
        <pc:chgData name="Kyriakopoulou Foteini" userId="501d0a79-c7c5-4fd0-8b37-45c83e978c23" providerId="ADAL" clId="{F3BC0667-0568-4F65-90BE-5E3B1243F35B}" dt="2025-02-24T16:33:06.816" v="2289" actId="1076"/>
        <pc:sldMkLst>
          <pc:docMk/>
          <pc:sldMk cId="0" sldId="266"/>
        </pc:sldMkLst>
        <pc:spChg chg="add del mod">
          <ac:chgData name="Kyriakopoulou Foteini" userId="501d0a79-c7c5-4fd0-8b37-45c83e978c23" providerId="ADAL" clId="{F3BC0667-0568-4F65-90BE-5E3B1243F35B}" dt="2025-02-24T16:22:03.409" v="2254" actId="1076"/>
          <ac:spMkLst>
            <pc:docMk/>
            <pc:sldMk cId="0" sldId="266"/>
            <ac:spMk id="2" creationId="{00000000-0000-0000-0000-000000000000}"/>
          </ac:spMkLst>
        </pc:spChg>
        <pc:spChg chg="mod">
          <ac:chgData name="Kyriakopoulou Foteini" userId="501d0a79-c7c5-4fd0-8b37-45c83e978c23" providerId="ADAL" clId="{F3BC0667-0568-4F65-90BE-5E3B1243F35B}" dt="2025-02-24T16:22:43.650" v="2264" actId="14100"/>
          <ac:spMkLst>
            <pc:docMk/>
            <pc:sldMk cId="0" sldId="266"/>
            <ac:spMk id="22" creationId="{00000000-0000-0000-0000-000000000000}"/>
          </ac:spMkLst>
        </pc:spChg>
        <pc:spChg chg="mod">
          <ac:chgData name="Kyriakopoulou Foteini" userId="501d0a79-c7c5-4fd0-8b37-45c83e978c23" providerId="ADAL" clId="{F3BC0667-0568-4F65-90BE-5E3B1243F35B}" dt="2025-02-24T16:32:58.998" v="2287" actId="1076"/>
          <ac:spMkLst>
            <pc:docMk/>
            <pc:sldMk cId="0" sldId="266"/>
            <ac:spMk id="23" creationId="{00000000-0000-0000-0000-000000000000}"/>
          </ac:spMkLst>
        </pc:spChg>
        <pc:spChg chg="del">
          <ac:chgData name="Kyriakopoulou Foteini" userId="501d0a79-c7c5-4fd0-8b37-45c83e978c23" providerId="ADAL" clId="{F3BC0667-0568-4F65-90BE-5E3B1243F35B}" dt="2025-02-24T16:16:40.110" v="2128" actId="478"/>
          <ac:spMkLst>
            <pc:docMk/>
            <pc:sldMk cId="0" sldId="266"/>
            <ac:spMk id="24" creationId="{00000000-0000-0000-0000-000000000000}"/>
          </ac:spMkLst>
        </pc:spChg>
        <pc:spChg chg="mod">
          <ac:chgData name="Kyriakopoulou Foteini" userId="501d0a79-c7c5-4fd0-8b37-45c83e978c23" providerId="ADAL" clId="{F3BC0667-0568-4F65-90BE-5E3B1243F35B}" dt="2025-02-24T16:32:54.136" v="2286" actId="1076"/>
          <ac:spMkLst>
            <pc:docMk/>
            <pc:sldMk cId="0" sldId="266"/>
            <ac:spMk id="25" creationId="{00000000-0000-0000-0000-000000000000}"/>
          </ac:spMkLst>
        </pc:spChg>
        <pc:spChg chg="del">
          <ac:chgData name="Kyriakopoulou Foteini" userId="501d0a79-c7c5-4fd0-8b37-45c83e978c23" providerId="ADAL" clId="{F3BC0667-0568-4F65-90BE-5E3B1243F35B}" dt="2025-02-24T16:16:54.769" v="2132" actId="478"/>
          <ac:spMkLst>
            <pc:docMk/>
            <pc:sldMk cId="0" sldId="266"/>
            <ac:spMk id="26" creationId="{00000000-0000-0000-0000-000000000000}"/>
          </ac:spMkLst>
        </pc:spChg>
        <pc:spChg chg="mod">
          <ac:chgData name="Kyriakopoulou Foteini" userId="501d0a79-c7c5-4fd0-8b37-45c83e978c23" providerId="ADAL" clId="{F3BC0667-0568-4F65-90BE-5E3B1243F35B}" dt="2025-02-24T16:33:03.509" v="2288" actId="1076"/>
          <ac:spMkLst>
            <pc:docMk/>
            <pc:sldMk cId="0" sldId="266"/>
            <ac:spMk id="27" creationId="{00000000-0000-0000-0000-000000000000}"/>
          </ac:spMkLst>
        </pc:spChg>
        <pc:spChg chg="del">
          <ac:chgData name="Kyriakopoulou Foteini" userId="501d0a79-c7c5-4fd0-8b37-45c83e978c23" providerId="ADAL" clId="{F3BC0667-0568-4F65-90BE-5E3B1243F35B}" dt="2025-02-24T16:16:41.401" v="2129" actId="478"/>
          <ac:spMkLst>
            <pc:docMk/>
            <pc:sldMk cId="0" sldId="266"/>
            <ac:spMk id="28" creationId="{00000000-0000-0000-0000-000000000000}"/>
          </ac:spMkLst>
        </pc:spChg>
        <pc:spChg chg="del mod">
          <ac:chgData name="Kyriakopoulou Foteini" userId="501d0a79-c7c5-4fd0-8b37-45c83e978c23" providerId="ADAL" clId="{F3BC0667-0568-4F65-90BE-5E3B1243F35B}" dt="2025-02-24T16:17:01.132" v="2136" actId="478"/>
          <ac:spMkLst>
            <pc:docMk/>
            <pc:sldMk cId="0" sldId="266"/>
            <ac:spMk id="29" creationId="{00000000-0000-0000-0000-000000000000}"/>
          </ac:spMkLst>
        </pc:spChg>
        <pc:spChg chg="del">
          <ac:chgData name="Kyriakopoulou Foteini" userId="501d0a79-c7c5-4fd0-8b37-45c83e978c23" providerId="ADAL" clId="{F3BC0667-0568-4F65-90BE-5E3B1243F35B}" dt="2025-02-24T16:16:59.979" v="2135" actId="478"/>
          <ac:spMkLst>
            <pc:docMk/>
            <pc:sldMk cId="0" sldId="266"/>
            <ac:spMk id="30" creationId="{00000000-0000-0000-0000-000000000000}"/>
          </ac:spMkLst>
        </pc:spChg>
        <pc:spChg chg="mod">
          <ac:chgData name="Kyriakopoulou Foteini" userId="501d0a79-c7c5-4fd0-8b37-45c83e978c23" providerId="ADAL" clId="{F3BC0667-0568-4F65-90BE-5E3B1243F35B}" dt="2025-02-24T16:33:06.816" v="2289" actId="1076"/>
          <ac:spMkLst>
            <pc:docMk/>
            <pc:sldMk cId="0" sldId="266"/>
            <ac:spMk id="31" creationId="{00000000-0000-0000-0000-000000000000}"/>
          </ac:spMkLst>
        </pc:spChg>
        <pc:spChg chg="del">
          <ac:chgData name="Kyriakopoulou Foteini" userId="501d0a79-c7c5-4fd0-8b37-45c83e978c23" providerId="ADAL" clId="{F3BC0667-0568-4F65-90BE-5E3B1243F35B}" dt="2025-02-24T16:16:42.769" v="2130" actId="478"/>
          <ac:spMkLst>
            <pc:docMk/>
            <pc:sldMk cId="0" sldId="266"/>
            <ac:spMk id="32" creationId="{00000000-0000-0000-0000-000000000000}"/>
          </ac:spMkLst>
        </pc:spChg>
        <pc:spChg chg="mod">
          <ac:chgData name="Kyriakopoulou Foteini" userId="501d0a79-c7c5-4fd0-8b37-45c83e978c23" providerId="ADAL" clId="{F3BC0667-0568-4F65-90BE-5E3B1243F35B}" dt="2025-02-24T16:16:53.232" v="2131" actId="14100"/>
          <ac:spMkLst>
            <pc:docMk/>
            <pc:sldMk cId="0" sldId="266"/>
            <ac:spMk id="33" creationId="{00000000-0000-0000-0000-000000000000}"/>
          </ac:spMkLst>
        </pc:spChg>
        <pc:grpChg chg="del">
          <ac:chgData name="Kyriakopoulou Foteini" userId="501d0a79-c7c5-4fd0-8b37-45c83e978c23" providerId="ADAL" clId="{F3BC0667-0568-4F65-90BE-5E3B1243F35B}" dt="2025-02-24T16:22:12.695" v="2258" actId="478"/>
          <ac:grpSpMkLst>
            <pc:docMk/>
            <pc:sldMk cId="0" sldId="266"/>
            <ac:grpSpMk id="3" creationId="{00000000-0000-0000-0000-000000000000}"/>
          </ac:grpSpMkLst>
        </pc:grpChg>
        <pc:grpChg chg="mod">
          <ac:chgData name="Kyriakopoulou Foteini" userId="501d0a79-c7c5-4fd0-8b37-45c83e978c23" providerId="ADAL" clId="{F3BC0667-0568-4F65-90BE-5E3B1243F35B}" dt="2025-02-24T16:32:50.078" v="2285" actId="1076"/>
          <ac:grpSpMkLst>
            <pc:docMk/>
            <pc:sldMk cId="0" sldId="266"/>
            <ac:grpSpMk id="6" creationId="{00000000-0000-0000-0000-000000000000}"/>
          </ac:grpSpMkLst>
        </pc:grpChg>
        <pc:grpChg chg="del">
          <ac:chgData name="Kyriakopoulou Foteini" userId="501d0a79-c7c5-4fd0-8b37-45c83e978c23" providerId="ADAL" clId="{F3BC0667-0568-4F65-90BE-5E3B1243F35B}" dt="2025-02-24T16:22:11.067" v="2257" actId="478"/>
          <ac:grpSpMkLst>
            <pc:docMk/>
            <pc:sldMk cId="0" sldId="266"/>
            <ac:grpSpMk id="8" creationId="{00000000-0000-0000-0000-000000000000}"/>
          </ac:grpSpMkLst>
        </pc:grpChg>
        <pc:grpChg chg="del mod">
          <ac:chgData name="Kyriakopoulou Foteini" userId="501d0a79-c7c5-4fd0-8b37-45c83e978c23" providerId="ADAL" clId="{F3BC0667-0568-4F65-90BE-5E3B1243F35B}" dt="2025-02-24T16:22:09.087" v="2256" actId="478"/>
          <ac:grpSpMkLst>
            <pc:docMk/>
            <pc:sldMk cId="0" sldId="266"/>
            <ac:grpSpMk id="13" creationId="{00000000-0000-0000-0000-000000000000}"/>
          </ac:grpSpMkLst>
        </pc:grpChg>
        <pc:grpChg chg="mod">
          <ac:chgData name="Kyriakopoulou Foteini" userId="501d0a79-c7c5-4fd0-8b37-45c83e978c23" providerId="ADAL" clId="{F3BC0667-0568-4F65-90BE-5E3B1243F35B}" dt="2025-02-24T16:30:02.065" v="2283" actId="1076"/>
          <ac:grpSpMkLst>
            <pc:docMk/>
            <pc:sldMk cId="0" sldId="266"/>
            <ac:grpSpMk id="16" creationId="{00000000-0000-0000-0000-000000000000}"/>
          </ac:grpSpMkLst>
        </pc:grpChg>
        <pc:grpChg chg="del">
          <ac:chgData name="Kyriakopoulou Foteini" userId="501d0a79-c7c5-4fd0-8b37-45c83e978c23" providerId="ADAL" clId="{F3BC0667-0568-4F65-90BE-5E3B1243F35B}" dt="2025-02-24T16:16:56.622" v="2133" actId="478"/>
          <ac:grpSpMkLst>
            <pc:docMk/>
            <pc:sldMk cId="0" sldId="266"/>
            <ac:grpSpMk id="18" creationId="{00000000-0000-0000-0000-000000000000}"/>
          </ac:grpSpMkLst>
        </pc:grpChg>
        <pc:grpChg chg="mod">
          <ac:chgData name="Kyriakopoulou Foteini" userId="501d0a79-c7c5-4fd0-8b37-45c83e978c23" providerId="ADAL" clId="{F3BC0667-0568-4F65-90BE-5E3B1243F35B}" dt="2025-02-24T16:29:58.795" v="2282" actId="1076"/>
          <ac:grpSpMkLst>
            <pc:docMk/>
            <pc:sldMk cId="0" sldId="266"/>
            <ac:grpSpMk id="20" creationId="{00000000-0000-0000-0000-000000000000}"/>
          </ac:grpSpMkLst>
        </pc:grpChg>
        <pc:picChg chg="add mod">
          <ac:chgData name="Kyriakopoulou Foteini" userId="501d0a79-c7c5-4fd0-8b37-45c83e978c23" providerId="ADAL" clId="{F3BC0667-0568-4F65-90BE-5E3B1243F35B}" dt="2025-02-24T16:30:04.965" v="2284" actId="1076"/>
          <ac:picMkLst>
            <pc:docMk/>
            <pc:sldMk cId="0" sldId="266"/>
            <ac:picMk id="36" creationId="{59FCC2E7-8414-27BB-434A-1C15A160A1DC}"/>
          </ac:picMkLst>
        </pc:picChg>
      </pc:sldChg>
      <pc:sldChg chg="delSp modSp mod ord setBg">
        <pc:chgData name="Kyriakopoulou Foteini" userId="501d0a79-c7c5-4fd0-8b37-45c83e978c23" providerId="ADAL" clId="{F3BC0667-0568-4F65-90BE-5E3B1243F35B}" dt="2025-02-24T16:59:35.517" v="2481"/>
        <pc:sldMkLst>
          <pc:docMk/>
          <pc:sldMk cId="0" sldId="267"/>
        </pc:sldMkLst>
        <pc:spChg chg="del">
          <ac:chgData name="Kyriakopoulou Foteini" userId="501d0a79-c7c5-4fd0-8b37-45c83e978c23" providerId="ADAL" clId="{F3BC0667-0568-4F65-90BE-5E3B1243F35B}" dt="2025-02-24T16:53:51.906" v="2291" actId="478"/>
          <ac:spMkLst>
            <pc:docMk/>
            <pc:sldMk cId="0" sldId="267"/>
            <ac:spMk id="2" creationId="{00000000-0000-0000-0000-000000000000}"/>
          </ac:spMkLst>
        </pc:spChg>
        <pc:spChg chg="mod ord">
          <ac:chgData name="Kyriakopoulou Foteini" userId="501d0a79-c7c5-4fd0-8b37-45c83e978c23" providerId="ADAL" clId="{F3BC0667-0568-4F65-90BE-5E3B1243F35B}" dt="2025-02-24T16:57:23.735" v="2356" actId="20577"/>
          <ac:spMkLst>
            <pc:docMk/>
            <pc:sldMk cId="0" sldId="267"/>
            <ac:spMk id="8" creationId="{00000000-0000-0000-0000-000000000000}"/>
          </ac:spMkLst>
        </pc:spChg>
        <pc:picChg chg="mod modCrop">
          <ac:chgData name="Kyriakopoulou Foteini" userId="501d0a79-c7c5-4fd0-8b37-45c83e978c23" providerId="ADAL" clId="{F3BC0667-0568-4F65-90BE-5E3B1243F35B}" dt="2025-02-24T16:56:02.848" v="2348" actId="732"/>
          <ac:picMkLst>
            <pc:docMk/>
            <pc:sldMk cId="0" sldId="267"/>
            <ac:picMk id="10" creationId="{4A2D1AF4-FFF2-6801-BF66-AE22FC8900D3}"/>
          </ac:picMkLst>
        </pc:picChg>
      </pc:sldChg>
      <pc:sldChg chg="addSp delSp modSp del mod modAnim">
        <pc:chgData name="Kyriakopoulou Foteini" userId="501d0a79-c7c5-4fd0-8b37-45c83e978c23" providerId="ADAL" clId="{F3BC0667-0568-4F65-90BE-5E3B1243F35B}" dt="2025-02-24T17:33:39.343" v="2495" actId="2696"/>
        <pc:sldMkLst>
          <pc:docMk/>
          <pc:sldMk cId="2612786221" sldId="268"/>
        </pc:sldMkLst>
      </pc:sldChg>
      <pc:sldChg chg="modAnim">
        <pc:chgData name="Kyriakopoulou Foteini" userId="501d0a79-c7c5-4fd0-8b37-45c83e978c23" providerId="ADAL" clId="{F3BC0667-0568-4F65-90BE-5E3B1243F35B}" dt="2025-02-14T18:25:35.956" v="2115"/>
        <pc:sldMkLst>
          <pc:docMk/>
          <pc:sldMk cId="2447426430" sldId="269"/>
        </pc:sldMkLst>
      </pc:sldChg>
      <pc:sldChg chg="addSp delSp modSp add mod modAnim">
        <pc:chgData name="Kyriakopoulou Foteini" userId="501d0a79-c7c5-4fd0-8b37-45c83e978c23" providerId="ADAL" clId="{F3BC0667-0568-4F65-90BE-5E3B1243F35B}" dt="2025-02-12T20:46:48.568" v="1903" actId="1076"/>
        <pc:sldMkLst>
          <pc:docMk/>
          <pc:sldMk cId="332314231" sldId="270"/>
        </pc:sldMkLst>
        <pc:spChg chg="mod">
          <ac:chgData name="Kyriakopoulou Foteini" userId="501d0a79-c7c5-4fd0-8b37-45c83e978c23" providerId="ADAL" clId="{F3BC0667-0568-4F65-90BE-5E3B1243F35B}" dt="2025-02-09T08:59:43.758" v="1384" actId="1076"/>
          <ac:spMkLst>
            <pc:docMk/>
            <pc:sldMk cId="332314231" sldId="270"/>
            <ac:spMk id="2" creationId="{9AB9B028-C0C7-16AB-581A-71858FE8A759}"/>
          </ac:spMkLst>
        </pc:spChg>
        <pc:spChg chg="mod">
          <ac:chgData name="Kyriakopoulou Foteini" userId="501d0a79-c7c5-4fd0-8b37-45c83e978c23" providerId="ADAL" clId="{F3BC0667-0568-4F65-90BE-5E3B1243F35B}" dt="2025-02-08T21:53:08.267" v="1168" actId="1076"/>
          <ac:spMkLst>
            <pc:docMk/>
            <pc:sldMk cId="332314231" sldId="270"/>
            <ac:spMk id="3" creationId="{A25DBE23-9209-E122-5BC9-208732E781DF}"/>
          </ac:spMkLst>
        </pc:spChg>
        <pc:spChg chg="add mod">
          <ac:chgData name="Kyriakopoulou Foteini" userId="501d0a79-c7c5-4fd0-8b37-45c83e978c23" providerId="ADAL" clId="{F3BC0667-0568-4F65-90BE-5E3B1243F35B}" dt="2025-02-12T20:46:48.568" v="1903" actId="1076"/>
          <ac:spMkLst>
            <pc:docMk/>
            <pc:sldMk cId="332314231" sldId="270"/>
            <ac:spMk id="5" creationId="{CB311D07-391A-241C-F693-0ABF6A61D793}"/>
          </ac:spMkLst>
        </pc:spChg>
        <pc:spChg chg="mod">
          <ac:chgData name="Kyriakopoulou Foteini" userId="501d0a79-c7c5-4fd0-8b37-45c83e978c23" providerId="ADAL" clId="{F3BC0667-0568-4F65-90BE-5E3B1243F35B}" dt="2025-02-08T19:42:02.766" v="80" actId="1076"/>
          <ac:spMkLst>
            <pc:docMk/>
            <pc:sldMk cId="332314231" sldId="270"/>
            <ac:spMk id="7" creationId="{9A16954A-9C50-A3FF-CCA3-CEF27A471EF7}"/>
          </ac:spMkLst>
        </pc:spChg>
        <pc:spChg chg="add mod">
          <ac:chgData name="Kyriakopoulou Foteini" userId="501d0a79-c7c5-4fd0-8b37-45c83e978c23" providerId="ADAL" clId="{F3BC0667-0568-4F65-90BE-5E3B1243F35B}" dt="2025-02-08T21:53:10.829" v="1169" actId="1076"/>
          <ac:spMkLst>
            <pc:docMk/>
            <pc:sldMk cId="332314231" sldId="270"/>
            <ac:spMk id="10" creationId="{7C20FA1C-B2F7-28D9-B9BF-E348951EC218}"/>
          </ac:spMkLst>
        </pc:spChg>
        <pc:spChg chg="add mod">
          <ac:chgData name="Kyriakopoulou Foteini" userId="501d0a79-c7c5-4fd0-8b37-45c83e978c23" providerId="ADAL" clId="{F3BC0667-0568-4F65-90BE-5E3B1243F35B}" dt="2025-02-12T18:39:05.589" v="1724" actId="1582"/>
          <ac:spMkLst>
            <pc:docMk/>
            <pc:sldMk cId="332314231" sldId="270"/>
            <ac:spMk id="17" creationId="{21FF9088-DC29-D17C-2777-9BBBFA964FF6}"/>
          </ac:spMkLst>
        </pc:spChg>
        <pc:picChg chg="add mod ord topLvl modCrop">
          <ac:chgData name="Kyriakopoulou Foteini" userId="501d0a79-c7c5-4fd0-8b37-45c83e978c23" providerId="ADAL" clId="{F3BC0667-0568-4F65-90BE-5E3B1243F35B}" dt="2025-02-12T20:46:37.846" v="1902" actId="478"/>
          <ac:picMkLst>
            <pc:docMk/>
            <pc:sldMk cId="332314231" sldId="270"/>
            <ac:picMk id="9" creationId="{264256F9-B67C-9022-DB4F-0648641CB530}"/>
          </ac:picMkLst>
        </pc:picChg>
        <pc:picChg chg="add mod">
          <ac:chgData name="Kyriakopoulou Foteini" userId="501d0a79-c7c5-4fd0-8b37-45c83e978c23" providerId="ADAL" clId="{F3BC0667-0568-4F65-90BE-5E3B1243F35B}" dt="2025-02-08T20:42:04.685" v="378" actId="1036"/>
          <ac:picMkLst>
            <pc:docMk/>
            <pc:sldMk cId="332314231" sldId="270"/>
            <ac:picMk id="11" creationId="{2B6DB67A-9CAB-6BC7-9993-CCA6A73D2217}"/>
          </ac:picMkLst>
        </pc:picChg>
        <pc:picChg chg="add mod">
          <ac:chgData name="Kyriakopoulou Foteini" userId="501d0a79-c7c5-4fd0-8b37-45c83e978c23" providerId="ADAL" clId="{F3BC0667-0568-4F65-90BE-5E3B1243F35B}" dt="2025-02-08T20:42:04.685" v="378" actId="1036"/>
          <ac:picMkLst>
            <pc:docMk/>
            <pc:sldMk cId="332314231" sldId="270"/>
            <ac:picMk id="12" creationId="{6109FD7B-A4F0-88FF-705B-6F50DA807258}"/>
          </ac:picMkLst>
        </pc:picChg>
      </pc:sldChg>
      <pc:sldChg chg="addSp delSp modSp add del mod">
        <pc:chgData name="Kyriakopoulou Foteini" userId="501d0a79-c7c5-4fd0-8b37-45c83e978c23" providerId="ADAL" clId="{F3BC0667-0568-4F65-90BE-5E3B1243F35B}" dt="2025-02-08T21:20:40.402" v="849" actId="2696"/>
        <pc:sldMkLst>
          <pc:docMk/>
          <pc:sldMk cId="605444436" sldId="271"/>
        </pc:sldMkLst>
      </pc:sldChg>
      <pc:sldChg chg="addSp delSp modSp add mod delAnim modAnim modNotesTx">
        <pc:chgData name="Kyriakopoulou Foteini" userId="501d0a79-c7c5-4fd0-8b37-45c83e978c23" providerId="ADAL" clId="{F3BC0667-0568-4F65-90BE-5E3B1243F35B}" dt="2025-02-12T20:46:08.011" v="1900" actId="14100"/>
        <pc:sldMkLst>
          <pc:docMk/>
          <pc:sldMk cId="387759732" sldId="272"/>
        </pc:sldMkLst>
        <pc:spChg chg="mod">
          <ac:chgData name="Kyriakopoulou Foteini" userId="501d0a79-c7c5-4fd0-8b37-45c83e978c23" providerId="ADAL" clId="{F3BC0667-0568-4F65-90BE-5E3B1243F35B}" dt="2025-02-12T19:06:55.004" v="1767" actId="1076"/>
          <ac:spMkLst>
            <pc:docMk/>
            <pc:sldMk cId="387759732" sldId="272"/>
            <ac:spMk id="3" creationId="{A05A8091-2390-1802-0B37-069893892FBF}"/>
          </ac:spMkLst>
        </pc:spChg>
        <pc:spChg chg="add mod">
          <ac:chgData name="Kyriakopoulou Foteini" userId="501d0a79-c7c5-4fd0-8b37-45c83e978c23" providerId="ADAL" clId="{F3BC0667-0568-4F65-90BE-5E3B1243F35B}" dt="2025-02-12T19:08:55.150" v="1768" actId="14100"/>
          <ac:spMkLst>
            <pc:docMk/>
            <pc:sldMk cId="387759732" sldId="272"/>
            <ac:spMk id="5" creationId="{3BB706C7-25C5-4D05-7B45-C396DBEF1980}"/>
          </ac:spMkLst>
        </pc:spChg>
        <pc:spChg chg="add mod">
          <ac:chgData name="Kyriakopoulou Foteini" userId="501d0a79-c7c5-4fd0-8b37-45c83e978c23" providerId="ADAL" clId="{F3BC0667-0568-4F65-90BE-5E3B1243F35B}" dt="2025-02-12T20:45:48.245" v="1896" actId="1036"/>
          <ac:spMkLst>
            <pc:docMk/>
            <pc:sldMk cId="387759732" sldId="272"/>
            <ac:spMk id="6" creationId="{F68001FB-0BC7-A9FA-0E30-2914375CE734}"/>
          </ac:spMkLst>
        </pc:spChg>
        <pc:grpChg chg="add mod">
          <ac:chgData name="Kyriakopoulou Foteini" userId="501d0a79-c7c5-4fd0-8b37-45c83e978c23" providerId="ADAL" clId="{F3BC0667-0568-4F65-90BE-5E3B1243F35B}" dt="2025-02-12T20:45:54.762" v="1897" actId="14100"/>
          <ac:grpSpMkLst>
            <pc:docMk/>
            <pc:sldMk cId="387759732" sldId="272"/>
            <ac:grpSpMk id="8" creationId="{29D197C1-3620-E272-E95D-9CA9C0F815AE}"/>
          </ac:grpSpMkLst>
        </pc:grpChg>
        <pc:picChg chg="add mod modCrop">
          <ac:chgData name="Kyriakopoulou Foteini" userId="501d0a79-c7c5-4fd0-8b37-45c83e978c23" providerId="ADAL" clId="{F3BC0667-0568-4F65-90BE-5E3B1243F35B}" dt="2025-02-09T08:49:05.259" v="1220" actId="164"/>
          <ac:picMkLst>
            <pc:docMk/>
            <pc:sldMk cId="387759732" sldId="272"/>
            <ac:picMk id="11" creationId="{44DC6A5D-DF95-8E89-426E-3E2B4EA2EE83}"/>
          </ac:picMkLst>
        </pc:picChg>
        <pc:picChg chg="add mod">
          <ac:chgData name="Kyriakopoulou Foteini" userId="501d0a79-c7c5-4fd0-8b37-45c83e978c23" providerId="ADAL" clId="{F3BC0667-0568-4F65-90BE-5E3B1243F35B}" dt="2025-02-12T20:46:08.011" v="1900" actId="14100"/>
          <ac:picMkLst>
            <pc:docMk/>
            <pc:sldMk cId="387759732" sldId="272"/>
            <ac:picMk id="12" creationId="{7295723B-7A54-A299-26B0-E3F093F37212}"/>
          </ac:picMkLst>
        </pc:picChg>
      </pc:sldChg>
      <pc:sldChg chg="addSp delSp modSp add del mod">
        <pc:chgData name="Kyriakopoulou Foteini" userId="501d0a79-c7c5-4fd0-8b37-45c83e978c23" providerId="ADAL" clId="{F3BC0667-0568-4F65-90BE-5E3B1243F35B}" dt="2025-02-08T20:15:40.134" v="296" actId="2696"/>
        <pc:sldMkLst>
          <pc:docMk/>
          <pc:sldMk cId="2650595859" sldId="272"/>
        </pc:sldMkLst>
      </pc:sldChg>
      <pc:sldChg chg="delSp modSp add mod">
        <pc:chgData name="Kyriakopoulou Foteini" userId="501d0a79-c7c5-4fd0-8b37-45c83e978c23" providerId="ADAL" clId="{F3BC0667-0568-4F65-90BE-5E3B1243F35B}" dt="2025-02-09T08:38:24.360" v="1192" actId="1076"/>
        <pc:sldMkLst>
          <pc:docMk/>
          <pc:sldMk cId="663159100" sldId="273"/>
        </pc:sldMkLst>
      </pc:sldChg>
      <pc:sldChg chg="addSp delSp modSp mod delAnim modAnim modNotesTx">
        <pc:chgData name="Kyriakopoulou Foteini" userId="501d0a79-c7c5-4fd0-8b37-45c83e978c23" providerId="ADAL" clId="{F3BC0667-0568-4F65-90BE-5E3B1243F35B}" dt="2025-02-12T20:45:28.230" v="1894"/>
        <pc:sldMkLst>
          <pc:docMk/>
          <pc:sldMk cId="663159100" sldId="274"/>
        </pc:sldMkLst>
        <pc:spChg chg="add mod">
          <ac:chgData name="Kyriakopoulou Foteini" userId="501d0a79-c7c5-4fd0-8b37-45c83e978c23" providerId="ADAL" clId="{F3BC0667-0568-4F65-90BE-5E3B1243F35B}" dt="2025-02-12T20:44:40.863" v="1886" actId="1076"/>
          <ac:spMkLst>
            <pc:docMk/>
            <pc:sldMk cId="663159100" sldId="274"/>
            <ac:spMk id="4" creationId="{770186BD-D701-FCF8-1685-BF2874F8F0BF}"/>
          </ac:spMkLst>
        </pc:spChg>
        <pc:spChg chg="add mod">
          <ac:chgData name="Kyriakopoulou Foteini" userId="501d0a79-c7c5-4fd0-8b37-45c83e978c23" providerId="ADAL" clId="{F3BC0667-0568-4F65-90BE-5E3B1243F35B}" dt="2025-02-12T20:45:06.113" v="1892" actId="14100"/>
          <ac:spMkLst>
            <pc:docMk/>
            <pc:sldMk cId="663159100" sldId="274"/>
            <ac:spMk id="27" creationId="{1065C624-488C-E860-8D78-7E68BB316894}"/>
          </ac:spMkLst>
        </pc:spChg>
        <pc:spChg chg="mod">
          <ac:chgData name="Kyriakopoulou Foteini" userId="501d0a79-c7c5-4fd0-8b37-45c83e978c23" providerId="ADAL" clId="{F3BC0667-0568-4F65-90BE-5E3B1243F35B}" dt="2025-02-12T20:19:30.959" v="1793" actId="1076"/>
          <ac:spMkLst>
            <pc:docMk/>
            <pc:sldMk cId="663159100" sldId="274"/>
            <ac:spMk id="30" creationId="{49925493-91A7-6AE6-E910-B32690288734}"/>
          </ac:spMkLst>
        </pc:spChg>
        <pc:grpChg chg="add mod">
          <ac:chgData name="Kyriakopoulou Foteini" userId="501d0a79-c7c5-4fd0-8b37-45c83e978c23" providerId="ADAL" clId="{F3BC0667-0568-4F65-90BE-5E3B1243F35B}" dt="2025-02-12T20:43:35.401" v="1872" actId="1076"/>
          <ac:grpSpMkLst>
            <pc:docMk/>
            <pc:sldMk cId="663159100" sldId="274"/>
            <ac:grpSpMk id="7" creationId="{B2498337-2B40-8201-9771-F31BDC69A84A}"/>
          </ac:grpSpMkLst>
        </pc:grpChg>
        <pc:grpChg chg="add mod">
          <ac:chgData name="Kyriakopoulou Foteini" userId="501d0a79-c7c5-4fd0-8b37-45c83e978c23" providerId="ADAL" clId="{F3BC0667-0568-4F65-90BE-5E3B1243F35B}" dt="2025-02-12T20:44:54.558" v="1890" actId="14100"/>
          <ac:grpSpMkLst>
            <pc:docMk/>
            <pc:sldMk cId="663159100" sldId="274"/>
            <ac:grpSpMk id="28" creationId="{C19098C0-910F-9C7E-C73A-F86250879241}"/>
          </ac:grpSpMkLst>
        </pc:grpChg>
        <pc:picChg chg="add mod modCrop">
          <ac:chgData name="Kyriakopoulou Foteini" userId="501d0a79-c7c5-4fd0-8b37-45c83e978c23" providerId="ADAL" clId="{F3BC0667-0568-4F65-90BE-5E3B1243F35B}" dt="2025-02-12T20:19:21.090" v="1791" actId="164"/>
          <ac:picMkLst>
            <pc:docMk/>
            <pc:sldMk cId="663159100" sldId="274"/>
            <ac:picMk id="3" creationId="{81AD886E-0CA3-4BA8-51B7-E8E0A8E919A9}"/>
          </ac:picMkLst>
        </pc:picChg>
        <pc:picChg chg="add mod modCrop">
          <ac:chgData name="Kyriakopoulou Foteini" userId="501d0a79-c7c5-4fd0-8b37-45c83e978c23" providerId="ADAL" clId="{F3BC0667-0568-4F65-90BE-5E3B1243F35B}" dt="2025-02-12T20:39:40.121" v="1854" actId="164"/>
          <ac:picMkLst>
            <pc:docMk/>
            <pc:sldMk cId="663159100" sldId="274"/>
            <ac:picMk id="26" creationId="{6E8EF87B-E5A9-6998-208F-CE54F81D1500}"/>
          </ac:picMkLst>
        </pc:picChg>
      </pc:sldChg>
      <pc:sldChg chg="addSp modSp add mod modAnim">
        <pc:chgData name="Kyriakopoulou Foteini" userId="501d0a79-c7c5-4fd0-8b37-45c83e978c23" providerId="ADAL" clId="{F3BC0667-0568-4F65-90BE-5E3B1243F35B}" dt="2025-02-24T17:49:27.902" v="2530" actId="1036"/>
        <pc:sldMkLst>
          <pc:docMk/>
          <pc:sldMk cId="1535908548" sldId="278"/>
        </pc:sldMkLst>
        <pc:spChg chg="mod">
          <ac:chgData name="Kyriakopoulou Foteini" userId="501d0a79-c7c5-4fd0-8b37-45c83e978c23" providerId="ADAL" clId="{F3BC0667-0568-4F65-90BE-5E3B1243F35B}" dt="2025-02-24T17:49:27.902" v="2530" actId="1036"/>
          <ac:spMkLst>
            <pc:docMk/>
            <pc:sldMk cId="1535908548" sldId="278"/>
            <ac:spMk id="3" creationId="{6ED91B7E-5548-E4E7-7992-F0B2AF4E00A0}"/>
          </ac:spMkLst>
        </pc:spChg>
        <pc:spChg chg="mod">
          <ac:chgData name="Kyriakopoulou Foteini" userId="501d0a79-c7c5-4fd0-8b37-45c83e978c23" providerId="ADAL" clId="{F3BC0667-0568-4F65-90BE-5E3B1243F35B}" dt="2025-02-24T17:37:02.665" v="2499" actId="1035"/>
          <ac:spMkLst>
            <pc:docMk/>
            <pc:sldMk cId="1535908548" sldId="278"/>
            <ac:spMk id="11" creationId="{2E473D87-B098-3B7E-4F0D-27B1D90F6989}"/>
          </ac:spMkLst>
        </pc:spChg>
        <pc:spChg chg="add mod">
          <ac:chgData name="Kyriakopoulou Foteini" userId="501d0a79-c7c5-4fd0-8b37-45c83e978c23" providerId="ADAL" clId="{F3BC0667-0568-4F65-90BE-5E3B1243F35B}" dt="2025-02-24T17:36:56.943" v="2497" actId="14100"/>
          <ac:spMkLst>
            <pc:docMk/>
            <pc:sldMk cId="1535908548" sldId="278"/>
            <ac:spMk id="18" creationId="{3E16B3A4-4CA1-CF92-F234-1D442480CECB}"/>
          </ac:spMkLst>
        </pc:spChg>
        <pc:spChg chg="mod">
          <ac:chgData name="Kyriakopoulou Foteini" userId="501d0a79-c7c5-4fd0-8b37-45c83e978c23" providerId="ADAL" clId="{F3BC0667-0568-4F65-90BE-5E3B1243F35B}" dt="2025-02-24T17:33:08.868" v="2492" actId="1076"/>
          <ac:spMkLst>
            <pc:docMk/>
            <pc:sldMk cId="1535908548" sldId="278"/>
            <ac:spMk id="21" creationId="{30894901-7AE1-A82B-5CA0-02F18CBDD3A5}"/>
          </ac:spMkLst>
        </pc:spChg>
      </pc:sldChg>
    </pc:docChg>
  </pc:docChgLst>
  <pc:docChgLst>
    <pc:chgData name="Kakamouka Kalliopi" userId="S::kkalliopi@athtech.gr::665fd90e-25b4-4a82-88da-3a231671da04" providerId="AD" clId="Web-{3BF32892-A632-9520-AA16-147381AAAFD3}"/>
    <pc:docChg chg="modSld">
      <pc:chgData name="Kakamouka Kalliopi" userId="S::kkalliopi@athtech.gr::665fd90e-25b4-4a82-88da-3a231671da04" providerId="AD" clId="Web-{3BF32892-A632-9520-AA16-147381AAAFD3}" dt="2025-02-07T22:01:01.840" v="1" actId="1076"/>
      <pc:docMkLst>
        <pc:docMk/>
      </pc:docMkLst>
      <pc:sldChg chg="modSp">
        <pc:chgData name="Kakamouka Kalliopi" userId="S::kkalliopi@athtech.gr::665fd90e-25b4-4a82-88da-3a231671da04" providerId="AD" clId="Web-{3BF32892-A632-9520-AA16-147381AAAFD3}" dt="2025-02-07T22:01:01.840" v="1" actId="1076"/>
        <pc:sldMkLst>
          <pc:docMk/>
          <pc:sldMk cId="2447426430" sldId="269"/>
        </pc:sldMkLst>
        <pc:spChg chg="mod">
          <ac:chgData name="Kakamouka Kalliopi" userId="S::kkalliopi@athtech.gr::665fd90e-25b4-4a82-88da-3a231671da04" providerId="AD" clId="Web-{3BF32892-A632-9520-AA16-147381AAAFD3}" dt="2025-02-07T22:01:01.840" v="1" actId="1076"/>
          <ac:spMkLst>
            <pc:docMk/>
            <pc:sldMk cId="2447426430" sldId="269"/>
            <ac:spMk id="7" creationId="{65A438D4-5452-D4DB-D7C3-3EACA45C9303}"/>
          </ac:spMkLst>
        </pc:spChg>
        <pc:spChg chg="mod">
          <ac:chgData name="Kakamouka Kalliopi" userId="S::kkalliopi@athtech.gr::665fd90e-25b4-4a82-88da-3a231671da04" providerId="AD" clId="Web-{3BF32892-A632-9520-AA16-147381AAAFD3}" dt="2025-02-07T22:00:54.996" v="0" actId="1076"/>
          <ac:spMkLst>
            <pc:docMk/>
            <pc:sldMk cId="2447426430" sldId="269"/>
            <ac:spMk id="10" creationId="{18513CF2-CABF-99CF-D365-5DF013641462}"/>
          </ac:spMkLst>
        </pc:spChg>
      </pc:sldChg>
    </pc:docChg>
  </pc:docChgLst>
  <pc:docChgLst>
    <pc:chgData name="Kakamouka Kalliopi" userId="S::kkalliopi@athtech.gr::665fd90e-25b4-4a82-88da-3a231671da04" providerId="AD" clId="Web-{08DF80AD-969F-D281-4E20-A5AB1717C0DD}"/>
    <pc:docChg chg="addSld delSld modSld">
      <pc:chgData name="Kakamouka Kalliopi" userId="S::kkalliopi@athtech.gr::665fd90e-25b4-4a82-88da-3a231671da04" providerId="AD" clId="Web-{08DF80AD-969F-D281-4E20-A5AB1717C0DD}" dt="2025-02-24T17:30:35.049" v="45" actId="1076"/>
      <pc:docMkLst>
        <pc:docMk/>
      </pc:docMkLst>
      <pc:sldChg chg="del">
        <pc:chgData name="Kakamouka Kalliopi" userId="S::kkalliopi@athtech.gr::665fd90e-25b4-4a82-88da-3a231671da04" providerId="AD" clId="Web-{08DF80AD-969F-D281-4E20-A5AB1717C0DD}" dt="2025-02-24T17:16:52.381" v="42"/>
        <pc:sldMkLst>
          <pc:docMk/>
          <pc:sldMk cId="0" sldId="265"/>
        </pc:sldMkLst>
      </pc:sldChg>
      <pc:sldChg chg="modSp">
        <pc:chgData name="Kakamouka Kalliopi" userId="S::kkalliopi@athtech.gr::665fd90e-25b4-4a82-88da-3a231671da04" providerId="AD" clId="Web-{08DF80AD-969F-D281-4E20-A5AB1717C0DD}" dt="2025-02-24T17:30:35.049" v="45" actId="1076"/>
        <pc:sldMkLst>
          <pc:docMk/>
          <pc:sldMk cId="0" sldId="266"/>
        </pc:sldMkLst>
        <pc:spChg chg="mod">
          <ac:chgData name="Kakamouka Kalliopi" userId="S::kkalliopi@athtech.gr::665fd90e-25b4-4a82-88da-3a231671da04" providerId="AD" clId="Web-{08DF80AD-969F-D281-4E20-A5AB1717C0DD}" dt="2025-02-24T16:48:24.590" v="21" actId="1076"/>
          <ac:spMkLst>
            <pc:docMk/>
            <pc:sldMk cId="0" sldId="266"/>
            <ac:spMk id="7" creationId="{00000000-0000-0000-0000-000000000000}"/>
          </ac:spMkLst>
        </pc:spChg>
        <pc:spChg chg="mod">
          <ac:chgData name="Kakamouka Kalliopi" userId="S::kkalliopi@athtech.gr::665fd90e-25b4-4a82-88da-3a231671da04" providerId="AD" clId="Web-{08DF80AD-969F-D281-4E20-A5AB1717C0DD}" dt="2025-02-24T16:48:58.592" v="27" actId="1076"/>
          <ac:spMkLst>
            <pc:docMk/>
            <pc:sldMk cId="0" sldId="266"/>
            <ac:spMk id="25" creationId="{00000000-0000-0000-0000-000000000000}"/>
          </ac:spMkLst>
        </pc:spChg>
        <pc:spChg chg="mod">
          <ac:chgData name="Kakamouka Kalliopi" userId="S::kkalliopi@athtech.gr::665fd90e-25b4-4a82-88da-3a231671da04" providerId="AD" clId="Web-{08DF80AD-969F-D281-4E20-A5AB1717C0DD}" dt="2025-02-24T16:48:50.919" v="25" actId="1076"/>
          <ac:spMkLst>
            <pc:docMk/>
            <pc:sldMk cId="0" sldId="266"/>
            <ac:spMk id="27" creationId="{00000000-0000-0000-0000-000000000000}"/>
          </ac:spMkLst>
        </pc:spChg>
        <pc:spChg chg="mod">
          <ac:chgData name="Kakamouka Kalliopi" userId="S::kkalliopi@athtech.gr::665fd90e-25b4-4a82-88da-3a231671da04" providerId="AD" clId="Web-{08DF80AD-969F-D281-4E20-A5AB1717C0DD}" dt="2025-02-24T16:48:53.654" v="26" actId="1076"/>
          <ac:spMkLst>
            <pc:docMk/>
            <pc:sldMk cId="0" sldId="266"/>
            <ac:spMk id="31" creationId="{00000000-0000-0000-0000-000000000000}"/>
          </ac:spMkLst>
        </pc:spChg>
        <pc:grpChg chg="mod">
          <ac:chgData name="Kakamouka Kalliopi" userId="S::kkalliopi@athtech.gr::665fd90e-25b4-4a82-88da-3a231671da04" providerId="AD" clId="Web-{08DF80AD-969F-D281-4E20-A5AB1717C0DD}" dt="2025-02-24T17:30:35.049" v="45" actId="1076"/>
          <ac:grpSpMkLst>
            <pc:docMk/>
            <pc:sldMk cId="0" sldId="266"/>
            <ac:grpSpMk id="6" creationId="{00000000-0000-0000-0000-000000000000}"/>
          </ac:grpSpMkLst>
        </pc:grpChg>
        <pc:grpChg chg="mod">
          <ac:chgData name="Kakamouka Kalliopi" userId="S::kkalliopi@athtech.gr::665fd90e-25b4-4a82-88da-3a231671da04" providerId="AD" clId="Web-{08DF80AD-969F-D281-4E20-A5AB1717C0DD}" dt="2025-02-24T16:48:28.075" v="22" actId="1076"/>
          <ac:grpSpMkLst>
            <pc:docMk/>
            <pc:sldMk cId="0" sldId="266"/>
            <ac:grpSpMk id="16" creationId="{00000000-0000-0000-0000-000000000000}"/>
          </ac:grpSpMkLst>
        </pc:grpChg>
        <pc:grpChg chg="mod">
          <ac:chgData name="Kakamouka Kalliopi" userId="S::kkalliopi@athtech.gr::665fd90e-25b4-4a82-88da-3a231671da04" providerId="AD" clId="Web-{08DF80AD-969F-D281-4E20-A5AB1717C0DD}" dt="2025-02-24T16:48:30.200" v="23" actId="1076"/>
          <ac:grpSpMkLst>
            <pc:docMk/>
            <pc:sldMk cId="0" sldId="266"/>
            <ac:grpSpMk id="20" creationId="{00000000-0000-0000-0000-000000000000}"/>
          </ac:grpSpMkLst>
        </pc:grpChg>
        <pc:picChg chg="mod">
          <ac:chgData name="Kakamouka Kalliopi" userId="S::kkalliopi@athtech.gr::665fd90e-25b4-4a82-88da-3a231671da04" providerId="AD" clId="Web-{08DF80AD-969F-D281-4E20-A5AB1717C0DD}" dt="2025-02-24T17:29:59.017" v="43" actId="1076"/>
          <ac:picMkLst>
            <pc:docMk/>
            <pc:sldMk cId="0" sldId="266"/>
            <ac:picMk id="36" creationId="{59FCC2E7-8414-27BB-434A-1C15A160A1DC}"/>
          </ac:picMkLst>
        </pc:picChg>
      </pc:sldChg>
      <pc:sldChg chg="addSp delSp modSp">
        <pc:chgData name="Kakamouka Kalliopi" userId="S::kkalliopi@athtech.gr::665fd90e-25b4-4a82-88da-3a231671da04" providerId="AD" clId="Web-{08DF80AD-969F-D281-4E20-A5AB1717C0DD}" dt="2025-02-24T16:52:40.239" v="41" actId="1076"/>
        <pc:sldMkLst>
          <pc:docMk/>
          <pc:sldMk cId="0" sldId="267"/>
        </pc:sldMkLst>
        <pc:spChg chg="del topLvl">
          <ac:chgData name="Kakamouka Kalliopi" userId="S::kkalliopi@athtech.gr::665fd90e-25b4-4a82-88da-3a231671da04" providerId="AD" clId="Web-{08DF80AD-969F-D281-4E20-A5AB1717C0DD}" dt="2025-02-24T16:51:13.018" v="30"/>
          <ac:spMkLst>
            <pc:docMk/>
            <pc:sldMk cId="0" sldId="267"/>
            <ac:spMk id="7" creationId="{00000000-0000-0000-0000-000000000000}"/>
          </ac:spMkLst>
        </pc:spChg>
        <pc:spChg chg="mod">
          <ac:chgData name="Kakamouka Kalliopi" userId="S::kkalliopi@athtech.gr::665fd90e-25b4-4a82-88da-3a231671da04" providerId="AD" clId="Web-{08DF80AD-969F-D281-4E20-A5AB1717C0DD}" dt="2025-02-24T16:51:59.707" v="34" actId="1076"/>
          <ac:spMkLst>
            <pc:docMk/>
            <pc:sldMk cId="0" sldId="267"/>
            <ac:spMk id="8" creationId="{00000000-0000-0000-0000-000000000000}"/>
          </ac:spMkLst>
        </pc:spChg>
        <pc:grpChg chg="del">
          <ac:chgData name="Kakamouka Kalliopi" userId="S::kkalliopi@athtech.gr::665fd90e-25b4-4a82-88da-3a231671da04" providerId="AD" clId="Web-{08DF80AD-969F-D281-4E20-A5AB1717C0DD}" dt="2025-02-24T16:51:13.018" v="30"/>
          <ac:grpSpMkLst>
            <pc:docMk/>
            <pc:sldMk cId="0" sldId="267"/>
            <ac:grpSpMk id="6" creationId="{00000000-0000-0000-0000-000000000000}"/>
          </ac:grpSpMkLst>
        </pc:grpChg>
        <pc:picChg chg="add del mod">
          <ac:chgData name="Kakamouka Kalliopi" userId="S::kkalliopi@athtech.gr::665fd90e-25b4-4a82-88da-3a231671da04" providerId="AD" clId="Web-{08DF80AD-969F-D281-4E20-A5AB1717C0DD}" dt="2025-02-24T16:51:26.987" v="32"/>
          <ac:picMkLst>
            <pc:docMk/>
            <pc:sldMk cId="0" sldId="267"/>
            <ac:picMk id="9" creationId="{0CF9BA08-86AF-6C79-4351-9099D4ADA47F}"/>
          </ac:picMkLst>
        </pc:picChg>
        <pc:picChg chg="add mod">
          <ac:chgData name="Kakamouka Kalliopi" userId="S::kkalliopi@athtech.gr::665fd90e-25b4-4a82-88da-3a231671da04" providerId="AD" clId="Web-{08DF80AD-969F-D281-4E20-A5AB1717C0DD}" dt="2025-02-24T16:52:40.239" v="41" actId="1076"/>
          <ac:picMkLst>
            <pc:docMk/>
            <pc:sldMk cId="0" sldId="267"/>
            <ac:picMk id="10" creationId="{4A2D1AF4-FFF2-6801-BF66-AE22FC8900D3}"/>
          </ac:picMkLst>
        </pc:picChg>
      </pc:sldChg>
      <pc:sldChg chg="modSp">
        <pc:chgData name="Kakamouka Kalliopi" userId="S::kkalliopi@athtech.gr::665fd90e-25b4-4a82-88da-3a231671da04" providerId="AD" clId="Web-{08DF80AD-969F-D281-4E20-A5AB1717C0DD}" dt="2025-02-24T16:42:42.860" v="17"/>
        <pc:sldMkLst>
          <pc:docMk/>
          <pc:sldMk cId="2447426430" sldId="269"/>
        </pc:sldMkLst>
        <pc:graphicFrameChg chg="mod modGraphic">
          <ac:chgData name="Kakamouka Kalliopi" userId="S::kkalliopi@athtech.gr::665fd90e-25b4-4a82-88da-3a231671da04" providerId="AD" clId="Web-{08DF80AD-969F-D281-4E20-A5AB1717C0DD}" dt="2025-02-24T16:42:42.860" v="17"/>
          <ac:graphicFrameMkLst>
            <pc:docMk/>
            <pc:sldMk cId="2447426430" sldId="269"/>
            <ac:graphicFrameMk id="34" creationId="{12280F89-5D7B-CB78-0CD8-7F094E47530D}"/>
          </ac:graphicFrameMkLst>
        </pc:graphicFrameChg>
      </pc:sldChg>
      <pc:sldChg chg="modSp">
        <pc:chgData name="Kakamouka Kalliopi" userId="S::kkalliopi@athtech.gr::665fd90e-25b4-4a82-88da-3a231671da04" providerId="AD" clId="Web-{08DF80AD-969F-D281-4E20-A5AB1717C0DD}" dt="2025-02-24T16:16:47.996" v="0" actId="20577"/>
        <pc:sldMkLst>
          <pc:docMk/>
          <pc:sldMk cId="4182517343" sldId="273"/>
        </pc:sldMkLst>
        <pc:spChg chg="mod">
          <ac:chgData name="Kakamouka Kalliopi" userId="S::kkalliopi@athtech.gr::665fd90e-25b4-4a82-88da-3a231671da04" providerId="AD" clId="Web-{08DF80AD-969F-D281-4E20-A5AB1717C0DD}" dt="2025-02-24T16:16:47.996" v="0" actId="20577"/>
          <ac:spMkLst>
            <pc:docMk/>
            <pc:sldMk cId="4182517343" sldId="273"/>
            <ac:spMk id="6" creationId="{16C4DB61-3868-E322-9BC6-336A0BC9DA52}"/>
          </ac:spMkLst>
        </pc:spChg>
      </pc:sldChg>
      <pc:sldChg chg="new">
        <pc:chgData name="Kakamouka Kalliopi" userId="S::kkalliopi@athtech.gr::665fd90e-25b4-4a82-88da-3a231671da04" providerId="AD" clId="Web-{08DF80AD-969F-D281-4E20-A5AB1717C0DD}" dt="2025-02-24T16:50:54.611" v="28"/>
        <pc:sldMkLst>
          <pc:docMk/>
          <pc:sldMk cId="1062673929" sldId="278"/>
        </pc:sldMkLst>
      </pc:sldChg>
      <pc:sldChg chg="add replId">
        <pc:chgData name="Kakamouka Kalliopi" userId="S::kkalliopi@athtech.gr::665fd90e-25b4-4a82-88da-3a231671da04" providerId="AD" clId="Web-{08DF80AD-969F-D281-4E20-A5AB1717C0DD}" dt="2025-02-24T16:51:06.065" v="29"/>
        <pc:sldMkLst>
          <pc:docMk/>
          <pc:sldMk cId="604439715" sldId="279"/>
        </pc:sldMkLst>
      </pc:sldChg>
    </pc:docChg>
  </pc:docChgLst>
  <pc:docChgLst>
    <pc:chgData name="Mikroni Alexandra-Anna" userId="S::malexandra-anna@athtech.gr::84e23d43-4fb2-4495-8490-d4004fbb2f1f" providerId="AD" clId="Web-{C3CFF92A-2EDE-6043-C476-4FDEC8A7B2FC}"/>
    <pc:docChg chg="modSld">
      <pc:chgData name="Mikroni Alexandra-Anna" userId="S::malexandra-anna@athtech.gr::84e23d43-4fb2-4495-8490-d4004fbb2f1f" providerId="AD" clId="Web-{C3CFF92A-2EDE-6043-C476-4FDEC8A7B2FC}" dt="2025-02-24T17:35:07.785" v="16"/>
      <pc:docMkLst>
        <pc:docMk/>
      </pc:docMkLst>
      <pc:sldChg chg="modSp addAnim modAnim">
        <pc:chgData name="Mikroni Alexandra-Anna" userId="S::malexandra-anna@athtech.gr::84e23d43-4fb2-4495-8490-d4004fbb2f1f" providerId="AD" clId="Web-{C3CFF92A-2EDE-6043-C476-4FDEC8A7B2FC}" dt="2025-02-24T17:35:07.785" v="16"/>
        <pc:sldMkLst>
          <pc:docMk/>
          <pc:sldMk cId="4182517343" sldId="273"/>
        </pc:sldMkLst>
        <pc:picChg chg="mod">
          <ac:chgData name="Mikroni Alexandra-Anna" userId="S::malexandra-anna@athtech.gr::84e23d43-4fb2-4495-8490-d4004fbb2f1f" providerId="AD" clId="Web-{C3CFF92A-2EDE-6043-C476-4FDEC8A7B2FC}" dt="2025-02-24T16:13:01.394" v="3"/>
          <ac:picMkLst>
            <pc:docMk/>
            <pc:sldMk cId="4182517343" sldId="273"/>
            <ac:picMk id="8" creationId="{C2CB121E-563C-A18E-F0F8-E377A76B729C}"/>
          </ac:picMkLst>
        </pc:picChg>
        <pc:picChg chg="mod">
          <ac:chgData name="Mikroni Alexandra-Anna" userId="S::malexandra-anna@athtech.gr::84e23d43-4fb2-4495-8490-d4004fbb2f1f" providerId="AD" clId="Web-{C3CFF92A-2EDE-6043-C476-4FDEC8A7B2FC}" dt="2025-02-24T16:14:34.054" v="4"/>
          <ac:picMkLst>
            <pc:docMk/>
            <pc:sldMk cId="4182517343" sldId="273"/>
            <ac:picMk id="10" creationId="{7D5AF40B-9975-7F1C-CEE9-3B3A4EE18D17}"/>
          </ac:picMkLst>
        </pc:picChg>
      </pc:sldChg>
      <pc:sldChg chg="modSp">
        <pc:chgData name="Mikroni Alexandra-Anna" userId="S::malexandra-anna@athtech.gr::84e23d43-4fb2-4495-8490-d4004fbb2f1f" providerId="AD" clId="Web-{C3CFF92A-2EDE-6043-C476-4FDEC8A7B2FC}" dt="2025-02-24T17:32:00.742" v="6" actId="20577"/>
        <pc:sldMkLst>
          <pc:docMk/>
          <pc:sldMk cId="1762785886" sldId="276"/>
        </pc:sldMkLst>
        <pc:spChg chg="mod">
          <ac:chgData name="Mikroni Alexandra-Anna" userId="S::malexandra-anna@athtech.gr::84e23d43-4fb2-4495-8490-d4004fbb2f1f" providerId="AD" clId="Web-{C3CFF92A-2EDE-6043-C476-4FDEC8A7B2FC}" dt="2025-02-24T17:32:00.742" v="6" actId="20577"/>
          <ac:spMkLst>
            <pc:docMk/>
            <pc:sldMk cId="1762785886" sldId="276"/>
            <ac:spMk id="22" creationId="{A2F948DE-8734-E593-0767-797A048206C4}"/>
          </ac:spMkLst>
        </pc:spChg>
      </pc:sldChg>
    </pc:docChg>
  </pc:docChgLst>
  <pc:docChgLst>
    <pc:chgData name="Kyriakopoulou Foteini" userId="S::kfoteini@athtech.gr::501d0a79-c7c5-4fd0-8b37-45c83e978c23" providerId="AD" clId="Web-{BB64F20B-041A-E155-2A28-E86A10EF577B}"/>
    <pc:docChg chg="modSld">
      <pc:chgData name="Kyriakopoulou Foteini" userId="S::kfoteini@athtech.gr::501d0a79-c7c5-4fd0-8b37-45c83e978c23" providerId="AD" clId="Web-{BB64F20B-041A-E155-2A28-E86A10EF577B}" dt="2025-02-12T17:41:14.465" v="13" actId="1076"/>
      <pc:docMkLst>
        <pc:docMk/>
      </pc:docMkLst>
      <pc:sldChg chg="modSp">
        <pc:chgData name="Kyriakopoulou Foteini" userId="S::kfoteini@athtech.gr::501d0a79-c7c5-4fd0-8b37-45c83e978c23" providerId="AD" clId="Web-{BB64F20B-041A-E155-2A28-E86A10EF577B}" dt="2025-02-12T17:27:38.212" v="1" actId="1076"/>
        <pc:sldMkLst>
          <pc:docMk/>
          <pc:sldMk cId="0" sldId="256"/>
        </pc:sldMkLst>
        <pc:spChg chg="mod">
          <ac:chgData name="Kyriakopoulou Foteini" userId="S::kfoteini@athtech.gr::501d0a79-c7c5-4fd0-8b37-45c83e978c23" providerId="AD" clId="Web-{BB64F20B-041A-E155-2A28-E86A10EF577B}" dt="2025-02-12T17:27:38.212" v="1" actId="1076"/>
          <ac:spMkLst>
            <pc:docMk/>
            <pc:sldMk cId="0" sldId="256"/>
            <ac:spMk id="5" creationId="{00000000-0000-0000-0000-000000000000}"/>
          </ac:spMkLst>
        </pc:spChg>
      </pc:sldChg>
      <pc:sldChg chg="modSp">
        <pc:chgData name="Kyriakopoulou Foteini" userId="S::kfoteini@athtech.gr::501d0a79-c7c5-4fd0-8b37-45c83e978c23" providerId="AD" clId="Web-{BB64F20B-041A-E155-2A28-E86A10EF577B}" dt="2025-02-12T17:41:14.465" v="13" actId="1076"/>
        <pc:sldMkLst>
          <pc:docMk/>
          <pc:sldMk cId="0" sldId="257"/>
        </pc:sldMkLst>
        <pc:spChg chg="mod">
          <ac:chgData name="Kyriakopoulou Foteini" userId="S::kfoteini@athtech.gr::501d0a79-c7c5-4fd0-8b37-45c83e978c23" providerId="AD" clId="Web-{BB64F20B-041A-E155-2A28-E86A10EF577B}" dt="2025-02-12T17:40:58.933" v="12" actId="1076"/>
          <ac:spMkLst>
            <pc:docMk/>
            <pc:sldMk cId="0" sldId="257"/>
            <ac:spMk id="3" creationId="{00000000-0000-0000-0000-000000000000}"/>
          </ac:spMkLst>
        </pc:spChg>
        <pc:spChg chg="mod">
          <ac:chgData name="Kyriakopoulou Foteini" userId="S::kfoteini@athtech.gr::501d0a79-c7c5-4fd0-8b37-45c83e978c23" providerId="AD" clId="Web-{BB64F20B-041A-E155-2A28-E86A10EF577B}" dt="2025-02-12T17:35:17.090" v="4" actId="20577"/>
          <ac:spMkLst>
            <pc:docMk/>
            <pc:sldMk cId="0" sldId="257"/>
            <ac:spMk id="5" creationId="{00000000-0000-0000-0000-000000000000}"/>
          </ac:spMkLst>
        </pc:spChg>
        <pc:spChg chg="mod">
          <ac:chgData name="Kyriakopoulou Foteini" userId="S::kfoteini@athtech.gr::501d0a79-c7c5-4fd0-8b37-45c83e978c23" providerId="AD" clId="Web-{BB64F20B-041A-E155-2A28-E86A10EF577B}" dt="2025-02-12T17:35:18.887" v="5" actId="1076"/>
          <ac:spMkLst>
            <pc:docMk/>
            <pc:sldMk cId="0" sldId="257"/>
            <ac:spMk id="6" creationId="{00000000-0000-0000-0000-000000000000}"/>
          </ac:spMkLst>
        </pc:spChg>
        <pc:spChg chg="mod">
          <ac:chgData name="Kyriakopoulou Foteini" userId="S::kfoteini@athtech.gr::501d0a79-c7c5-4fd0-8b37-45c83e978c23" providerId="AD" clId="Web-{BB64F20B-041A-E155-2A28-E86A10EF577B}" dt="2025-02-12T17:41:14.465" v="13" actId="1076"/>
          <ac:spMkLst>
            <pc:docMk/>
            <pc:sldMk cId="0" sldId="257"/>
            <ac:spMk id="8" creationId="{4F12CA31-DAE1-1222-8F9E-3264452F1752}"/>
          </ac:spMkLst>
        </pc:spChg>
      </pc:sldChg>
      <pc:sldChg chg="modSp">
        <pc:chgData name="Kyriakopoulou Foteini" userId="S::kfoteini@athtech.gr::501d0a79-c7c5-4fd0-8b37-45c83e978c23" providerId="AD" clId="Web-{BB64F20B-041A-E155-2A28-E86A10EF577B}" dt="2025-02-12T17:40:36.088" v="10" actId="14100"/>
        <pc:sldMkLst>
          <pc:docMk/>
          <pc:sldMk cId="0" sldId="259"/>
        </pc:sldMkLst>
        <pc:spChg chg="mod">
          <ac:chgData name="Kyriakopoulou Foteini" userId="S::kfoteini@athtech.gr::501d0a79-c7c5-4fd0-8b37-45c83e978c23" providerId="AD" clId="Web-{BB64F20B-041A-E155-2A28-E86A10EF577B}" dt="2025-02-12T17:40:36.088" v="10" actId="14100"/>
          <ac:spMkLst>
            <pc:docMk/>
            <pc:sldMk cId="0" sldId="259"/>
            <ac:spMk id="2" creationId="{29E442F0-E48E-66E1-D33C-233247A98386}"/>
          </ac:spMkLst>
        </pc:spChg>
        <pc:spChg chg="mod">
          <ac:chgData name="Kyriakopoulou Foteini" userId="S::kfoteini@athtech.gr::501d0a79-c7c5-4fd0-8b37-45c83e978c23" providerId="AD" clId="Web-{BB64F20B-041A-E155-2A28-E86A10EF577B}" dt="2025-02-12T17:40:29.353" v="9" actId="14100"/>
          <ac:spMkLst>
            <pc:docMk/>
            <pc:sldMk cId="0" sldId="259"/>
            <ac:spMk id="30" creationId="{5C899312-6458-5EE4-C795-AB0064CEFEF6}"/>
          </ac:spMkLst>
        </pc:spChg>
      </pc:sldChg>
      <pc:sldChg chg="modSp">
        <pc:chgData name="Kyriakopoulou Foteini" userId="S::kfoteini@athtech.gr::501d0a79-c7c5-4fd0-8b37-45c83e978c23" providerId="AD" clId="Web-{BB64F20B-041A-E155-2A28-E86A10EF577B}" dt="2025-02-12T17:36:13.452" v="8" actId="20577"/>
        <pc:sldMkLst>
          <pc:docMk/>
          <pc:sldMk cId="332314231" sldId="270"/>
        </pc:sldMkLst>
        <pc:spChg chg="mod">
          <ac:chgData name="Kyriakopoulou Foteini" userId="S::kfoteini@athtech.gr::501d0a79-c7c5-4fd0-8b37-45c83e978c23" providerId="AD" clId="Web-{BB64F20B-041A-E155-2A28-E86A10EF577B}" dt="2025-02-12T17:36:13.452" v="8" actId="20577"/>
          <ac:spMkLst>
            <pc:docMk/>
            <pc:sldMk cId="332314231" sldId="270"/>
            <ac:spMk id="3" creationId="{A25DBE23-9209-E122-5BC9-208732E781DF}"/>
          </ac:spMkLst>
        </pc:spChg>
      </pc:sldChg>
    </pc:docChg>
  </pc:docChgLst>
  <pc:docChgLst>
    <pc:chgData name="Kyriakopoulou Foteini" userId="S::kfoteini@athtech.gr::501d0a79-c7c5-4fd0-8b37-45c83e978c23" providerId="AD" clId="Web-{92EF3965-6E5C-4FC1-2B21-9E3B1412DACA}"/>
    <pc:docChg chg="modSld">
      <pc:chgData name="Kyriakopoulou Foteini" userId="S::kfoteini@athtech.gr::501d0a79-c7c5-4fd0-8b37-45c83e978c23" providerId="AD" clId="Web-{92EF3965-6E5C-4FC1-2B21-9E3B1412DACA}" dt="2025-02-24T17:35:40.036" v="0" actId="14100"/>
      <pc:docMkLst>
        <pc:docMk/>
      </pc:docMkLst>
      <pc:sldChg chg="modSp">
        <pc:chgData name="Kyriakopoulou Foteini" userId="S::kfoteini@athtech.gr::501d0a79-c7c5-4fd0-8b37-45c83e978c23" providerId="AD" clId="Web-{92EF3965-6E5C-4FC1-2B21-9E3B1412DACA}" dt="2025-02-24T17:35:40.036" v="0" actId="14100"/>
        <pc:sldMkLst>
          <pc:docMk/>
          <pc:sldMk cId="1535908548" sldId="278"/>
        </pc:sldMkLst>
        <pc:spChg chg="mod">
          <ac:chgData name="Kyriakopoulou Foteini" userId="S::kfoteini@athtech.gr::501d0a79-c7c5-4fd0-8b37-45c83e978c23" providerId="AD" clId="Web-{92EF3965-6E5C-4FC1-2B21-9E3B1412DACA}" dt="2025-02-24T17:35:40.036" v="0" actId="14100"/>
          <ac:spMkLst>
            <pc:docMk/>
            <pc:sldMk cId="1535908548" sldId="278"/>
            <ac:spMk id="18" creationId="{3E16B3A4-4CA1-CF92-F234-1D442480CECB}"/>
          </ac:spMkLst>
        </pc:spChg>
      </pc:sldChg>
    </pc:docChg>
  </pc:docChgLst>
  <pc:docChgLst>
    <pc:chgData name="Kakamouka Kalliopi" userId="S::kkalliopi@athtech.gr::665fd90e-25b4-4a82-88da-3a231671da04" providerId="AD" clId="Web-{628AA31B-32FA-9563-12E6-C1FA5BFDF9DF}"/>
    <pc:docChg chg="modSld">
      <pc:chgData name="Kakamouka Kalliopi" userId="S::kkalliopi@athtech.gr::665fd90e-25b4-4a82-88da-3a231671da04" providerId="AD" clId="Web-{628AA31B-32FA-9563-12E6-C1FA5BFDF9DF}" dt="2025-02-25T12:35:04.382" v="25" actId="20577"/>
      <pc:docMkLst>
        <pc:docMk/>
      </pc:docMkLst>
      <pc:sldChg chg="modSp">
        <pc:chgData name="Kakamouka Kalliopi" userId="S::kkalliopi@athtech.gr::665fd90e-25b4-4a82-88da-3a231671da04" providerId="AD" clId="Web-{628AA31B-32FA-9563-12E6-C1FA5BFDF9DF}" dt="2025-02-25T12:28:56.422" v="23" actId="20577"/>
        <pc:sldMkLst>
          <pc:docMk/>
          <pc:sldMk cId="0" sldId="256"/>
        </pc:sldMkLst>
        <pc:spChg chg="mod">
          <ac:chgData name="Kakamouka Kalliopi" userId="S::kkalliopi@athtech.gr::665fd90e-25b4-4a82-88da-3a231671da04" providerId="AD" clId="Web-{628AA31B-32FA-9563-12E6-C1FA5BFDF9DF}" dt="2025-02-25T12:28:56.422" v="23" actId="20577"/>
          <ac:spMkLst>
            <pc:docMk/>
            <pc:sldMk cId="0" sldId="256"/>
            <ac:spMk id="14" creationId="{00000000-0000-0000-0000-000000000000}"/>
          </ac:spMkLst>
        </pc:spChg>
      </pc:sldChg>
      <pc:sldChg chg="modSp">
        <pc:chgData name="Kakamouka Kalliopi" userId="S::kkalliopi@athtech.gr::665fd90e-25b4-4a82-88da-3a231671da04" providerId="AD" clId="Web-{628AA31B-32FA-9563-12E6-C1FA5BFDF9DF}" dt="2025-02-25T12:35:04.382" v="25" actId="20577"/>
        <pc:sldMkLst>
          <pc:docMk/>
          <pc:sldMk cId="332314231" sldId="270"/>
        </pc:sldMkLst>
        <pc:spChg chg="mod">
          <ac:chgData name="Kakamouka Kalliopi" userId="S::kkalliopi@athtech.gr::665fd90e-25b4-4a82-88da-3a231671da04" providerId="AD" clId="Web-{628AA31B-32FA-9563-12E6-C1FA5BFDF9DF}" dt="2025-02-25T12:35:04.382" v="25" actId="20577"/>
          <ac:spMkLst>
            <pc:docMk/>
            <pc:sldMk cId="332314231" sldId="270"/>
            <ac:spMk id="3" creationId="{A25DBE23-9209-E122-5BC9-208732E781DF}"/>
          </ac:spMkLst>
        </pc:spChg>
      </pc:sldChg>
    </pc:docChg>
  </pc:docChgLst>
  <pc:docChgLst>
    <pc:chgData name="Mikroni Alexandra-Anna" userId="S::malexandra-anna@athtech.gr::84e23d43-4fb2-4495-8490-d4004fbb2f1f" providerId="AD" clId="Web-{1E00650E-5FA1-93EB-54E0-892DC5F64BA7}"/>
    <pc:docChg chg="addSld modSld">
      <pc:chgData name="Mikroni Alexandra-Anna" userId="S::malexandra-anna@athtech.gr::84e23d43-4fb2-4495-8490-d4004fbb2f1f" providerId="AD" clId="Web-{1E00650E-5FA1-93EB-54E0-892DC5F64BA7}" dt="2025-02-09T08:47:12.309" v="89" actId="20577"/>
      <pc:docMkLst>
        <pc:docMk/>
      </pc:docMkLst>
      <pc:sldChg chg="addSp modSp add">
        <pc:chgData name="Mikroni Alexandra-Anna" userId="S::malexandra-anna@athtech.gr::84e23d43-4fb2-4495-8490-d4004fbb2f1f" providerId="AD" clId="Web-{1E00650E-5FA1-93EB-54E0-892DC5F64BA7}" dt="2025-02-09T08:47:12.309" v="89" actId="20577"/>
        <pc:sldMkLst>
          <pc:docMk/>
          <pc:sldMk cId="4182517343" sldId="273"/>
        </pc:sldMkLst>
        <pc:spChg chg="add mod">
          <ac:chgData name="Mikroni Alexandra-Anna" userId="S::malexandra-anna@athtech.gr::84e23d43-4fb2-4495-8490-d4004fbb2f1f" providerId="AD" clId="Web-{1E00650E-5FA1-93EB-54E0-892DC5F64BA7}" dt="2025-02-09T08:46:40.636" v="72" actId="1076"/>
          <ac:spMkLst>
            <pc:docMk/>
            <pc:sldMk cId="4182517343" sldId="273"/>
            <ac:spMk id="3" creationId="{86EA6FAC-0E73-F76F-F7F8-5F70E9AA2EDD}"/>
          </ac:spMkLst>
        </pc:spChg>
        <pc:spChg chg="add mod">
          <ac:chgData name="Mikroni Alexandra-Anna" userId="S::malexandra-anna@athtech.gr::84e23d43-4fb2-4495-8490-d4004fbb2f1f" providerId="AD" clId="Web-{1E00650E-5FA1-93EB-54E0-892DC5F64BA7}" dt="2025-02-09T08:47:12.309" v="89" actId="20577"/>
          <ac:spMkLst>
            <pc:docMk/>
            <pc:sldMk cId="4182517343" sldId="273"/>
            <ac:spMk id="5" creationId="{93FDFB22-073B-BE1B-0F34-9BCA3F849CB9}"/>
          </ac:spMkLst>
        </pc:spChg>
        <pc:spChg chg="mod">
          <ac:chgData name="Mikroni Alexandra-Anna" userId="S::malexandra-anna@athtech.gr::84e23d43-4fb2-4495-8490-d4004fbb2f1f" providerId="AD" clId="Web-{1E00650E-5FA1-93EB-54E0-892DC5F64BA7}" dt="2025-02-09T08:46:52.715" v="77" actId="20577"/>
          <ac:spMkLst>
            <pc:docMk/>
            <pc:sldMk cId="4182517343" sldId="273"/>
            <ac:spMk id="6" creationId="{16C4DB61-3868-E322-9BC6-336A0BC9DA52}"/>
          </ac:spMkLst>
        </pc:spChg>
      </pc:sldChg>
    </pc:docChg>
  </pc:docChgLst>
  <pc:docChgLst>
    <pc:chgData name="Kyriakopoulou Foteini" userId="S::kfoteini@athtech.gr::501d0a79-c7c5-4fd0-8b37-45c83e978c23" providerId="AD" clId="Web-{2880DCB7-A5FC-A864-356F-6DE3A9048ED1}"/>
    <pc:docChg chg="modSld">
      <pc:chgData name="Kyriakopoulou Foteini" userId="S::kfoteini@athtech.gr::501d0a79-c7c5-4fd0-8b37-45c83e978c23" providerId="AD" clId="Web-{2880DCB7-A5FC-A864-356F-6DE3A9048ED1}" dt="2025-02-08T21:59:57.481" v="23" actId="20577"/>
      <pc:docMkLst>
        <pc:docMk/>
      </pc:docMkLst>
      <pc:sldChg chg="modSp">
        <pc:chgData name="Kyriakopoulou Foteini" userId="S::kfoteini@athtech.gr::501d0a79-c7c5-4fd0-8b37-45c83e978c23" providerId="AD" clId="Web-{2880DCB7-A5FC-A864-356F-6DE3A9048ED1}" dt="2025-02-08T21:58:40.323" v="9" actId="14100"/>
        <pc:sldMkLst>
          <pc:docMk/>
          <pc:sldMk cId="0" sldId="259"/>
        </pc:sldMkLst>
        <pc:spChg chg="mod">
          <ac:chgData name="Kyriakopoulou Foteini" userId="S::kfoteini@athtech.gr::501d0a79-c7c5-4fd0-8b37-45c83e978c23" providerId="AD" clId="Web-{2880DCB7-A5FC-A864-356F-6DE3A9048ED1}" dt="2025-02-08T21:58:40.323" v="9" actId="14100"/>
          <ac:spMkLst>
            <pc:docMk/>
            <pc:sldMk cId="0" sldId="259"/>
            <ac:spMk id="30" creationId="{5C899312-6458-5EE4-C795-AB0064CEFEF6}"/>
          </ac:spMkLst>
        </pc:spChg>
      </pc:sldChg>
      <pc:sldChg chg="modSp">
        <pc:chgData name="Kyriakopoulou Foteini" userId="S::kfoteini@athtech.gr::501d0a79-c7c5-4fd0-8b37-45c83e978c23" providerId="AD" clId="Web-{2880DCB7-A5FC-A864-356F-6DE3A9048ED1}" dt="2025-02-08T21:59:57.481" v="23" actId="20577"/>
        <pc:sldMkLst>
          <pc:docMk/>
          <pc:sldMk cId="387759732" sldId="272"/>
        </pc:sldMkLst>
        <pc:spChg chg="mod">
          <ac:chgData name="Kyriakopoulou Foteini" userId="S::kfoteini@athtech.gr::501d0a79-c7c5-4fd0-8b37-45c83e978c23" providerId="AD" clId="Web-{2880DCB7-A5FC-A864-356F-6DE3A9048ED1}" dt="2025-02-08T21:59:57.481" v="23" actId="20577"/>
          <ac:spMkLst>
            <pc:docMk/>
            <pc:sldMk cId="387759732" sldId="272"/>
            <ac:spMk id="3" creationId="{A05A8091-2390-1802-0B37-069893892FBF}"/>
          </ac:spMkLst>
        </pc:spChg>
      </pc:sldChg>
    </pc:docChg>
  </pc:docChgLst>
  <pc:docChgLst>
    <pc:chgData name="Kakamouka Kalliopi" userId="S::kkalliopi@athtech.gr::665fd90e-25b4-4a82-88da-3a231671da04" providerId="AD" clId="Web-{5C66A5EA-33DF-BE4F-21B6-C257D94BD89A}"/>
    <pc:docChg chg="modSld">
      <pc:chgData name="Kakamouka Kalliopi" userId="S::kkalliopi@athtech.gr::665fd90e-25b4-4a82-88da-3a231671da04" providerId="AD" clId="Web-{5C66A5EA-33DF-BE4F-21B6-C257D94BD89A}" dt="2025-02-25T11:16:53.808" v="2" actId="1076"/>
      <pc:docMkLst>
        <pc:docMk/>
      </pc:docMkLst>
      <pc:sldChg chg="modSp">
        <pc:chgData name="Kakamouka Kalliopi" userId="S::kkalliopi@athtech.gr::665fd90e-25b4-4a82-88da-3a231671da04" providerId="AD" clId="Web-{5C66A5EA-33DF-BE4F-21B6-C257D94BD89A}" dt="2025-02-25T11:16:53.808" v="2" actId="1076"/>
        <pc:sldMkLst>
          <pc:docMk/>
          <pc:sldMk cId="0" sldId="256"/>
        </pc:sldMkLst>
        <pc:spChg chg="mod">
          <ac:chgData name="Kakamouka Kalliopi" userId="S::kkalliopi@athtech.gr::665fd90e-25b4-4a82-88da-3a231671da04" providerId="AD" clId="Web-{5C66A5EA-33DF-BE4F-21B6-C257D94BD89A}" dt="2025-02-25T11:16:53.808" v="2" actId="1076"/>
          <ac:spMkLst>
            <pc:docMk/>
            <pc:sldMk cId="0" sldId="256"/>
            <ac:spMk id="5" creationId="{00000000-0000-0000-0000-000000000000}"/>
          </ac:spMkLst>
        </pc:spChg>
      </pc:sldChg>
      <pc:sldChg chg="modSp">
        <pc:chgData name="Kakamouka Kalliopi" userId="S::kkalliopi@athtech.gr::665fd90e-25b4-4a82-88da-3a231671da04" providerId="AD" clId="Web-{5C66A5EA-33DF-BE4F-21B6-C257D94BD89A}" dt="2025-02-25T11:15:41.591" v="1" actId="14100"/>
        <pc:sldMkLst>
          <pc:docMk/>
          <pc:sldMk cId="332314231" sldId="270"/>
        </pc:sldMkLst>
        <pc:spChg chg="mod">
          <ac:chgData name="Kakamouka Kalliopi" userId="S::kkalliopi@athtech.gr::665fd90e-25b4-4a82-88da-3a231671da04" providerId="AD" clId="Web-{5C66A5EA-33DF-BE4F-21B6-C257D94BD89A}" dt="2025-02-25T11:15:41.591" v="1" actId="14100"/>
          <ac:spMkLst>
            <pc:docMk/>
            <pc:sldMk cId="332314231" sldId="270"/>
            <ac:spMk id="17" creationId="{21FF9088-DC29-D17C-2777-9BBBFA964FF6}"/>
          </ac:spMkLst>
        </pc:spChg>
      </pc:sldChg>
    </pc:docChg>
  </pc:docChgLst>
  <pc:docChgLst>
    <pc:chgData name="Kyriakopoulou Foteini" userId="S::kfoteini@athtech.gr::501d0a79-c7c5-4fd0-8b37-45c83e978c23" providerId="AD" clId="Web-{5B0E54B9-71F9-3E8C-AB13-2628E62F30E3}"/>
    <pc:docChg chg="modSld">
      <pc:chgData name="Kyriakopoulou Foteini" userId="S::kfoteini@athtech.gr::501d0a79-c7c5-4fd0-8b37-45c83e978c23" providerId="AD" clId="Web-{5B0E54B9-71F9-3E8C-AB13-2628E62F30E3}" dt="2025-02-14T17:25:01.638" v="6" actId="14100"/>
      <pc:docMkLst>
        <pc:docMk/>
      </pc:docMkLst>
      <pc:sldChg chg="modSp">
        <pc:chgData name="Kyriakopoulou Foteini" userId="S::kfoteini@athtech.gr::501d0a79-c7c5-4fd0-8b37-45c83e978c23" providerId="AD" clId="Web-{5B0E54B9-71F9-3E8C-AB13-2628E62F30E3}" dt="2025-02-14T17:24:46.075" v="5" actId="14100"/>
        <pc:sldMkLst>
          <pc:docMk/>
          <pc:sldMk cId="0" sldId="256"/>
        </pc:sldMkLst>
        <pc:spChg chg="mod">
          <ac:chgData name="Kyriakopoulou Foteini" userId="S::kfoteini@athtech.gr::501d0a79-c7c5-4fd0-8b37-45c83e978c23" providerId="AD" clId="Web-{5B0E54B9-71F9-3E8C-AB13-2628E62F30E3}" dt="2025-02-14T17:24:46.075" v="5" actId="14100"/>
          <ac:spMkLst>
            <pc:docMk/>
            <pc:sldMk cId="0" sldId="256"/>
            <ac:spMk id="16" creationId="{00000000-0000-0000-0000-000000000000}"/>
          </ac:spMkLst>
        </pc:spChg>
      </pc:sldChg>
      <pc:sldChg chg="modSp">
        <pc:chgData name="Kyriakopoulou Foteini" userId="S::kfoteini@athtech.gr::501d0a79-c7c5-4fd0-8b37-45c83e978c23" providerId="AD" clId="Web-{5B0E54B9-71F9-3E8C-AB13-2628E62F30E3}" dt="2025-02-14T17:25:01.638" v="6" actId="14100"/>
        <pc:sldMkLst>
          <pc:docMk/>
          <pc:sldMk cId="0" sldId="257"/>
        </pc:sldMkLst>
        <pc:spChg chg="mod">
          <ac:chgData name="Kyriakopoulou Foteini" userId="S::kfoteini@athtech.gr::501d0a79-c7c5-4fd0-8b37-45c83e978c23" providerId="AD" clId="Web-{5B0E54B9-71F9-3E8C-AB13-2628E62F30E3}" dt="2025-02-14T17:25:01.638" v="6" actId="14100"/>
          <ac:spMkLst>
            <pc:docMk/>
            <pc:sldMk cId="0" sldId="257"/>
            <ac:spMk id="3" creationId="{00000000-0000-0000-0000-000000000000}"/>
          </ac:spMkLst>
        </pc:spChg>
      </pc:sldChg>
    </pc:docChg>
  </pc:docChgLst>
  <pc:docChgLst>
    <pc:chgData name="Mikroni Alexandra-Anna" userId="S::malexandra-anna@athtech.gr::84e23d43-4fb2-4495-8490-d4004fbb2f1f" providerId="AD" clId="Web-{2F63B11D-D2A8-78F0-A2FA-8912CE4C3378}"/>
    <pc:docChg chg="modSld">
      <pc:chgData name="Mikroni Alexandra-Anna" userId="S::malexandra-anna@athtech.gr::84e23d43-4fb2-4495-8490-d4004fbb2f1f" providerId="AD" clId="Web-{2F63B11D-D2A8-78F0-A2FA-8912CE4C3378}" dt="2025-02-25T14:57:50.103" v="1" actId="1076"/>
      <pc:docMkLst>
        <pc:docMk/>
      </pc:docMkLst>
      <pc:sldChg chg="modSp">
        <pc:chgData name="Mikroni Alexandra-Anna" userId="S::malexandra-anna@athtech.gr::84e23d43-4fb2-4495-8490-d4004fbb2f1f" providerId="AD" clId="Web-{2F63B11D-D2A8-78F0-A2FA-8912CE4C3378}" dt="2025-02-25T14:57:50.103" v="1" actId="1076"/>
        <pc:sldMkLst>
          <pc:docMk/>
          <pc:sldMk cId="1762785886" sldId="276"/>
        </pc:sldMkLst>
        <pc:spChg chg="mod">
          <ac:chgData name="Mikroni Alexandra-Anna" userId="S::malexandra-anna@athtech.gr::84e23d43-4fb2-4495-8490-d4004fbb2f1f" providerId="AD" clId="Web-{2F63B11D-D2A8-78F0-A2FA-8912CE4C3378}" dt="2025-02-25T14:57:48.072" v="0" actId="1076"/>
          <ac:spMkLst>
            <pc:docMk/>
            <pc:sldMk cId="1762785886" sldId="276"/>
            <ac:spMk id="2" creationId="{6EEBAD1A-4A50-D25E-3070-3E0597D96BC4}"/>
          </ac:spMkLst>
        </pc:spChg>
        <pc:spChg chg="mod">
          <ac:chgData name="Mikroni Alexandra-Anna" userId="S::malexandra-anna@athtech.gr::84e23d43-4fb2-4495-8490-d4004fbb2f1f" providerId="AD" clId="Web-{2F63B11D-D2A8-78F0-A2FA-8912CE4C3378}" dt="2025-02-25T14:57:50.103" v="1" actId="1076"/>
          <ac:spMkLst>
            <pc:docMk/>
            <pc:sldMk cId="1762785886" sldId="276"/>
            <ac:spMk id="3" creationId="{BB569502-047A-F4F3-BAF9-B0A1AA590EC9}"/>
          </ac:spMkLst>
        </pc:spChg>
      </pc:sldChg>
    </pc:docChg>
  </pc:docChgLst>
  <pc:docChgLst>
    <pc:chgData name="Mikroni Alexandra-Anna" userId="S::malexandra-anna@athtech.gr::84e23d43-4fb2-4495-8490-d4004fbb2f1f" providerId="AD" clId="Web-{95DECDFC-8D96-C4B3-A33F-E51497B03C3C}"/>
    <pc:docChg chg="modSld">
      <pc:chgData name="Mikroni Alexandra-Anna" userId="S::malexandra-anna@athtech.gr::84e23d43-4fb2-4495-8490-d4004fbb2f1f" providerId="AD" clId="Web-{95DECDFC-8D96-C4B3-A33F-E51497B03C3C}" dt="2025-02-19T16:33:43.193" v="21" actId="1076"/>
      <pc:docMkLst>
        <pc:docMk/>
      </pc:docMkLst>
      <pc:sldChg chg="addSp delSp modSp delAnim">
        <pc:chgData name="Mikroni Alexandra-Anna" userId="S::malexandra-anna@athtech.gr::84e23d43-4fb2-4495-8490-d4004fbb2f1f" providerId="AD" clId="Web-{95DECDFC-8D96-C4B3-A33F-E51497B03C3C}" dt="2025-02-19T16:33:43.193" v="21" actId="1076"/>
        <pc:sldMkLst>
          <pc:docMk/>
          <pc:sldMk cId="4182517343" sldId="273"/>
        </pc:sldMkLst>
        <pc:spChg chg="mod">
          <ac:chgData name="Mikroni Alexandra-Anna" userId="S::malexandra-anna@athtech.gr::84e23d43-4fb2-4495-8490-d4004fbb2f1f" providerId="AD" clId="Web-{95DECDFC-8D96-C4B3-A33F-E51497B03C3C}" dt="2025-02-19T16:32:52.940" v="11" actId="1076"/>
          <ac:spMkLst>
            <pc:docMk/>
            <pc:sldMk cId="4182517343" sldId="273"/>
            <ac:spMk id="3" creationId="{86EA6FAC-0E73-F76F-F7F8-5F70E9AA2EDD}"/>
          </ac:spMkLst>
        </pc:spChg>
        <pc:spChg chg="mod">
          <ac:chgData name="Mikroni Alexandra-Anna" userId="S::malexandra-anna@athtech.gr::84e23d43-4fb2-4495-8490-d4004fbb2f1f" providerId="AD" clId="Web-{95DECDFC-8D96-C4B3-A33F-E51497B03C3C}" dt="2025-02-19T16:33:37.161" v="20" actId="20577"/>
          <ac:spMkLst>
            <pc:docMk/>
            <pc:sldMk cId="4182517343" sldId="273"/>
            <ac:spMk id="5" creationId="{93FDFB22-073B-BE1B-0F34-9BCA3F849CB9}"/>
          </ac:spMkLst>
        </pc:spChg>
        <pc:picChg chg="add mod">
          <ac:chgData name="Mikroni Alexandra-Anna" userId="S::malexandra-anna@athtech.gr::84e23d43-4fb2-4495-8490-d4004fbb2f1f" providerId="AD" clId="Web-{95DECDFC-8D96-C4B3-A33F-E51497B03C3C}" dt="2025-02-19T16:33:13.488" v="17" actId="14100"/>
          <ac:picMkLst>
            <pc:docMk/>
            <pc:sldMk cId="4182517343" sldId="273"/>
            <ac:picMk id="8" creationId="{C2CB121E-563C-A18E-F0F8-E377A76B729C}"/>
          </ac:picMkLst>
        </pc:picChg>
        <pc:picChg chg="add mod">
          <ac:chgData name="Mikroni Alexandra-Anna" userId="S::malexandra-anna@athtech.gr::84e23d43-4fb2-4495-8490-d4004fbb2f1f" providerId="AD" clId="Web-{95DECDFC-8D96-C4B3-A33F-E51497B03C3C}" dt="2025-02-19T16:33:43.193" v="21" actId="1076"/>
          <ac:picMkLst>
            <pc:docMk/>
            <pc:sldMk cId="4182517343" sldId="273"/>
            <ac:picMk id="10" creationId="{7D5AF40B-9975-7F1C-CEE9-3B3A4EE18D17}"/>
          </ac:picMkLst>
        </pc:picChg>
      </pc:sldChg>
    </pc:docChg>
  </pc:docChgLst>
  <pc:docChgLst>
    <pc:chgData name="Kakamouka Kalliopi" userId="S::kkalliopi@athtech.gr::665fd90e-25b4-4a82-88da-3a231671da04" providerId="AD" clId="Web-{87BB4CD5-32A4-7E85-3BDB-682BBADD6026}"/>
    <pc:docChg chg="addSld modSld">
      <pc:chgData name="Kakamouka Kalliopi" userId="S::kkalliopi@athtech.gr::665fd90e-25b4-4a82-88da-3a231671da04" providerId="AD" clId="Web-{87BB4CD5-32A4-7E85-3BDB-682BBADD6026}" dt="2025-02-07T21:58:06.750" v="955" actId="1076"/>
      <pc:docMkLst>
        <pc:docMk/>
      </pc:docMkLst>
      <pc:sldChg chg="addSp delSp modSp">
        <pc:chgData name="Kakamouka Kalliopi" userId="S::kkalliopi@athtech.gr::665fd90e-25b4-4a82-88da-3a231671da04" providerId="AD" clId="Web-{87BB4CD5-32A4-7E85-3BDB-682BBADD6026}" dt="2025-02-07T21:22:21.153" v="582" actId="1076"/>
        <pc:sldMkLst>
          <pc:docMk/>
          <pc:sldMk cId="2612786221" sldId="268"/>
        </pc:sldMkLst>
        <pc:spChg chg="add mod">
          <ac:chgData name="Kakamouka Kalliopi" userId="S::kkalliopi@athtech.gr::665fd90e-25b4-4a82-88da-3a231671da04" providerId="AD" clId="Web-{87BB4CD5-32A4-7E85-3BDB-682BBADD6026}" dt="2025-02-07T21:04:47.406" v="38" actId="20577"/>
          <ac:spMkLst>
            <pc:docMk/>
            <pc:sldMk cId="2612786221" sldId="268"/>
            <ac:spMk id="4" creationId="{1DBC6C2B-C528-31F9-EAA0-87F6A5C09CA8}"/>
          </ac:spMkLst>
        </pc:spChg>
        <pc:spChg chg="add mod">
          <ac:chgData name="Kakamouka Kalliopi" userId="S::kkalliopi@athtech.gr::665fd90e-25b4-4a82-88da-3a231671da04" providerId="AD" clId="Web-{87BB4CD5-32A4-7E85-3BDB-682BBADD6026}" dt="2025-02-07T21:19:18.694" v="539" actId="20577"/>
          <ac:spMkLst>
            <pc:docMk/>
            <pc:sldMk cId="2612786221" sldId="268"/>
            <ac:spMk id="5" creationId="{32DBB00B-140E-FEAA-FDA6-25DD5CCC41AC}"/>
          </ac:spMkLst>
        </pc:spChg>
        <pc:spChg chg="mod">
          <ac:chgData name="Kakamouka Kalliopi" userId="S::kkalliopi@athtech.gr::665fd90e-25b4-4a82-88da-3a231671da04" providerId="AD" clId="Web-{87BB4CD5-32A4-7E85-3BDB-682BBADD6026}" dt="2025-02-07T21:10:58.329" v="475" actId="20577"/>
          <ac:spMkLst>
            <pc:docMk/>
            <pc:sldMk cId="2612786221" sldId="268"/>
            <ac:spMk id="7" creationId="{1CEFDFC5-F705-D60F-A38B-158C692F215A}"/>
          </ac:spMkLst>
        </pc:spChg>
        <pc:spChg chg="add mod">
          <ac:chgData name="Kakamouka Kalliopi" userId="S::kkalliopi@athtech.gr::665fd90e-25b4-4a82-88da-3a231671da04" providerId="AD" clId="Web-{87BB4CD5-32A4-7E85-3BDB-682BBADD6026}" dt="2025-02-07T21:05:08.548" v="48" actId="20577"/>
          <ac:spMkLst>
            <pc:docMk/>
            <pc:sldMk cId="2612786221" sldId="268"/>
            <ac:spMk id="8" creationId="{BC935AAF-015A-ACE6-B170-C5D57EF79381}"/>
          </ac:spMkLst>
        </pc:spChg>
        <pc:spChg chg="add mod">
          <ac:chgData name="Kakamouka Kalliopi" userId="S::kkalliopi@athtech.gr::665fd90e-25b4-4a82-88da-3a231671da04" providerId="AD" clId="Web-{87BB4CD5-32A4-7E85-3BDB-682BBADD6026}" dt="2025-02-07T21:11:34.189" v="484" actId="20577"/>
          <ac:spMkLst>
            <pc:docMk/>
            <pc:sldMk cId="2612786221" sldId="268"/>
            <ac:spMk id="10" creationId="{0234BEC0-E898-0F1C-93F8-A675AD81CB77}"/>
          </ac:spMkLst>
        </pc:spChg>
        <pc:spChg chg="add mod">
          <ac:chgData name="Kakamouka Kalliopi" userId="S::kkalliopi@athtech.gr::665fd90e-25b4-4a82-88da-3a231671da04" providerId="AD" clId="Web-{87BB4CD5-32A4-7E85-3BDB-682BBADD6026}" dt="2025-02-07T21:22:11.981" v="581" actId="1076"/>
          <ac:spMkLst>
            <pc:docMk/>
            <pc:sldMk cId="2612786221" sldId="268"/>
            <ac:spMk id="15" creationId="{63C1EA30-4C47-C182-10BC-97668938B37A}"/>
          </ac:spMkLst>
        </pc:spChg>
        <pc:grpChg chg="add mod">
          <ac:chgData name="Kakamouka Kalliopi" userId="S::kkalliopi@athtech.gr::665fd90e-25b4-4a82-88da-3a231671da04" providerId="AD" clId="Web-{87BB4CD5-32A4-7E85-3BDB-682BBADD6026}" dt="2025-02-07T21:22:21.153" v="582" actId="1076"/>
          <ac:grpSpMkLst>
            <pc:docMk/>
            <pc:sldMk cId="2612786221" sldId="268"/>
            <ac:grpSpMk id="14" creationId="{D21B86DE-C937-3D97-6609-2B5D10F677B9}"/>
          </ac:grpSpMkLst>
        </pc:grpChg>
        <pc:graphicFrameChg chg="add mod modGraphic">
          <ac:chgData name="Kakamouka Kalliopi" userId="S::kkalliopi@athtech.gr::665fd90e-25b4-4a82-88da-3a231671da04" providerId="AD" clId="Web-{87BB4CD5-32A4-7E85-3BDB-682BBADD6026}" dt="2025-02-07T21:21:14.760" v="571"/>
          <ac:graphicFrameMkLst>
            <pc:docMk/>
            <pc:sldMk cId="2612786221" sldId="268"/>
            <ac:graphicFrameMk id="13" creationId="{126E4FE4-F8B9-6EC7-6E45-97914CC6A9BC}"/>
          </ac:graphicFrameMkLst>
        </pc:graphicFrameChg>
      </pc:sldChg>
      <pc:sldChg chg="addSp delSp modSp add replId">
        <pc:chgData name="Kakamouka Kalliopi" userId="S::kkalliopi@athtech.gr::665fd90e-25b4-4a82-88da-3a231671da04" providerId="AD" clId="Web-{87BB4CD5-32A4-7E85-3BDB-682BBADD6026}" dt="2025-02-07T21:58:06.750" v="955" actId="1076"/>
        <pc:sldMkLst>
          <pc:docMk/>
          <pc:sldMk cId="2447426430" sldId="269"/>
        </pc:sldMkLst>
        <pc:spChg chg="mod ord">
          <ac:chgData name="Kakamouka Kalliopi" userId="S::kkalliopi@athtech.gr::665fd90e-25b4-4a82-88da-3a231671da04" providerId="AD" clId="Web-{87BB4CD5-32A4-7E85-3BDB-682BBADD6026}" dt="2025-02-07T21:57:58.891" v="953" actId="1076"/>
          <ac:spMkLst>
            <pc:docMk/>
            <pc:sldMk cId="2447426430" sldId="269"/>
            <ac:spMk id="3" creationId="{9DE66D04-B3C3-192D-1C69-03C00E8078A0}"/>
          </ac:spMkLst>
        </pc:spChg>
        <pc:spChg chg="mod">
          <ac:chgData name="Kakamouka Kalliopi" userId="S::kkalliopi@athtech.gr::665fd90e-25b4-4a82-88da-3a231671da04" providerId="AD" clId="Web-{87BB4CD5-32A4-7E85-3BDB-682BBADD6026}" dt="2025-02-07T21:48:58.827" v="676" actId="20577"/>
          <ac:spMkLst>
            <pc:docMk/>
            <pc:sldMk cId="2447426430" sldId="269"/>
            <ac:spMk id="4" creationId="{7D73416E-E624-215F-E9EE-75A1768DB722}"/>
          </ac:spMkLst>
        </pc:spChg>
        <pc:spChg chg="mod">
          <ac:chgData name="Kakamouka Kalliopi" userId="S::kkalliopi@athtech.gr::665fd90e-25b4-4a82-88da-3a231671da04" providerId="AD" clId="Web-{87BB4CD5-32A4-7E85-3BDB-682BBADD6026}" dt="2025-02-07T21:48:54.108" v="674" actId="20577"/>
          <ac:spMkLst>
            <pc:docMk/>
            <pc:sldMk cId="2447426430" sldId="269"/>
            <ac:spMk id="5" creationId="{858D3894-CD05-A529-6C3E-53CA86C73CAE}"/>
          </ac:spMkLst>
        </pc:spChg>
        <pc:spChg chg="mod">
          <ac:chgData name="Kakamouka Kalliopi" userId="S::kkalliopi@athtech.gr::665fd90e-25b4-4a82-88da-3a231671da04" providerId="AD" clId="Web-{87BB4CD5-32A4-7E85-3BDB-682BBADD6026}" dt="2025-02-07T21:56:10.262" v="921" actId="1076"/>
          <ac:spMkLst>
            <pc:docMk/>
            <pc:sldMk cId="2447426430" sldId="269"/>
            <ac:spMk id="7" creationId="{65A438D4-5452-D4DB-D7C3-3EACA45C9303}"/>
          </ac:spMkLst>
        </pc:spChg>
        <pc:spChg chg="mod">
          <ac:chgData name="Kakamouka Kalliopi" userId="S::kkalliopi@athtech.gr::665fd90e-25b4-4a82-88da-3a231671da04" providerId="AD" clId="Web-{87BB4CD5-32A4-7E85-3BDB-682BBADD6026}" dt="2025-02-07T21:49:53.485" v="700" actId="20577"/>
          <ac:spMkLst>
            <pc:docMk/>
            <pc:sldMk cId="2447426430" sldId="269"/>
            <ac:spMk id="8" creationId="{22C32123-62F9-68AC-9BCA-3F632986BC52}"/>
          </ac:spMkLst>
        </pc:spChg>
        <pc:spChg chg="mod">
          <ac:chgData name="Kakamouka Kalliopi" userId="S::kkalliopi@athtech.gr::665fd90e-25b4-4a82-88da-3a231671da04" providerId="AD" clId="Web-{87BB4CD5-32A4-7E85-3BDB-682BBADD6026}" dt="2025-02-07T21:56:06.965" v="920" actId="1076"/>
          <ac:spMkLst>
            <pc:docMk/>
            <pc:sldMk cId="2447426430" sldId="269"/>
            <ac:spMk id="10" creationId="{18513CF2-CABF-99CF-D365-5DF013641462}"/>
          </ac:spMkLst>
        </pc:spChg>
        <pc:spChg chg="add mod">
          <ac:chgData name="Kakamouka Kalliopi" userId="S::kkalliopi@athtech.gr::665fd90e-25b4-4a82-88da-3a231671da04" providerId="AD" clId="Web-{87BB4CD5-32A4-7E85-3BDB-682BBADD6026}" dt="2025-02-07T21:55:54.699" v="917" actId="1076"/>
          <ac:spMkLst>
            <pc:docMk/>
            <pc:sldMk cId="2447426430" sldId="269"/>
            <ac:spMk id="35" creationId="{5FD0CB20-B2C7-2954-5B60-FE5DB6415C78}"/>
          </ac:spMkLst>
        </pc:spChg>
        <pc:grpChg chg="add del mod">
          <ac:chgData name="Kakamouka Kalliopi" userId="S::kkalliopi@athtech.gr::665fd90e-25b4-4a82-88da-3a231671da04" providerId="AD" clId="Web-{87BB4CD5-32A4-7E85-3BDB-682BBADD6026}" dt="2025-02-07T21:56:02.450" v="919" actId="1076"/>
          <ac:grpSpMkLst>
            <pc:docMk/>
            <pc:sldMk cId="2447426430" sldId="269"/>
            <ac:grpSpMk id="14" creationId="{6A83DA22-F253-AD96-E231-AF9B1272500C}"/>
          </ac:grpSpMkLst>
        </pc:grpChg>
        <pc:graphicFrameChg chg="add mod modGraphic">
          <ac:chgData name="Kakamouka Kalliopi" userId="S::kkalliopi@athtech.gr::665fd90e-25b4-4a82-88da-3a231671da04" providerId="AD" clId="Web-{87BB4CD5-32A4-7E85-3BDB-682BBADD6026}" dt="2025-02-07T21:57:20.249" v="940"/>
          <ac:graphicFrameMkLst>
            <pc:docMk/>
            <pc:sldMk cId="2447426430" sldId="269"/>
            <ac:graphicFrameMk id="34" creationId="{12280F89-5D7B-CB78-0CD8-7F094E47530D}"/>
          </ac:graphicFrameMkLst>
        </pc:graphicFrameChg>
        <pc:picChg chg="add mod modCrop">
          <ac:chgData name="Kakamouka Kalliopi" userId="S::kkalliopi@athtech.gr::665fd90e-25b4-4a82-88da-3a231671da04" providerId="AD" clId="Web-{87BB4CD5-32A4-7E85-3BDB-682BBADD6026}" dt="2025-02-07T21:58:06.750" v="955" actId="1076"/>
          <ac:picMkLst>
            <pc:docMk/>
            <pc:sldMk cId="2447426430" sldId="269"/>
            <ac:picMk id="36" creationId="{BF5CB25F-7D7B-D50E-6E40-CAEA6C7F6170}"/>
          </ac:picMkLst>
        </pc:picChg>
      </pc:sldChg>
    </pc:docChg>
  </pc:docChgLst>
  <pc:docChgLst>
    <pc:chgData name="Kyriakopoulou Foteini" userId="S::kfoteini@athtech.gr::501d0a79-c7c5-4fd0-8b37-45c83e978c23" providerId="AD" clId="Web-{2245B77C-FBCD-57E7-20AC-4171D14D33CA}"/>
    <pc:docChg chg="delSld modSld">
      <pc:chgData name="Kyriakopoulou Foteini" userId="S::kfoteini@athtech.gr::501d0a79-c7c5-4fd0-8b37-45c83e978c23" providerId="AD" clId="Web-{2245B77C-FBCD-57E7-20AC-4171D14D33CA}" dt="2025-02-24T17:03:51.414" v="36" actId="1076"/>
      <pc:docMkLst>
        <pc:docMk/>
      </pc:docMkLst>
      <pc:sldChg chg="delSp modSp">
        <pc:chgData name="Kyriakopoulou Foteini" userId="S::kfoteini@athtech.gr::501d0a79-c7c5-4fd0-8b37-45c83e978c23" providerId="AD" clId="Web-{2245B77C-FBCD-57E7-20AC-4171D14D33CA}" dt="2025-02-24T17:03:51.414" v="36" actId="1076"/>
        <pc:sldMkLst>
          <pc:docMk/>
          <pc:sldMk cId="0" sldId="266"/>
        </pc:sldMkLst>
        <pc:spChg chg="mod">
          <ac:chgData name="Kyriakopoulou Foteini" userId="S::kfoteini@athtech.gr::501d0a79-c7c5-4fd0-8b37-45c83e978c23" providerId="AD" clId="Web-{2245B77C-FBCD-57E7-20AC-4171D14D33CA}" dt="2025-02-24T17:03:51.414" v="36" actId="1076"/>
          <ac:spMkLst>
            <pc:docMk/>
            <pc:sldMk cId="0" sldId="266"/>
            <ac:spMk id="2" creationId="{00000000-0000-0000-0000-000000000000}"/>
          </ac:spMkLst>
        </pc:spChg>
        <pc:spChg chg="del">
          <ac:chgData name="Kyriakopoulou Foteini" userId="S::kfoteini@athtech.gr::501d0a79-c7c5-4fd0-8b37-45c83e978c23" providerId="AD" clId="Web-{2245B77C-FBCD-57E7-20AC-4171D14D33CA}" dt="2025-02-24T17:03:34.304" v="35"/>
          <ac:spMkLst>
            <pc:docMk/>
            <pc:sldMk cId="0" sldId="266"/>
            <ac:spMk id="7" creationId="{00000000-0000-0000-0000-000000000000}"/>
          </ac:spMkLst>
        </pc:spChg>
      </pc:sldChg>
      <pc:sldChg chg="addSp delSp modSp mod setBg">
        <pc:chgData name="Kyriakopoulou Foteini" userId="S::kfoteini@athtech.gr::501d0a79-c7c5-4fd0-8b37-45c83e978c23" providerId="AD" clId="Web-{2245B77C-FBCD-57E7-20AC-4171D14D33CA}" dt="2025-02-24T17:03:00.803" v="32"/>
        <pc:sldMkLst>
          <pc:docMk/>
          <pc:sldMk cId="0" sldId="267"/>
        </pc:sldMkLst>
        <pc:spChg chg="del mod">
          <ac:chgData name="Kyriakopoulou Foteini" userId="S::kfoteini@athtech.gr::501d0a79-c7c5-4fd0-8b37-45c83e978c23" providerId="AD" clId="Web-{2245B77C-FBCD-57E7-20AC-4171D14D33CA}" dt="2025-02-24T17:01:12.940" v="3"/>
          <ac:spMkLst>
            <pc:docMk/>
            <pc:sldMk cId="0" sldId="267"/>
            <ac:spMk id="8" creationId="{00000000-0000-0000-0000-000000000000}"/>
          </ac:spMkLst>
        </pc:spChg>
        <pc:spChg chg="add del">
          <ac:chgData name="Kyriakopoulou Foteini" userId="S::kfoteini@athtech.gr::501d0a79-c7c5-4fd0-8b37-45c83e978c23" providerId="AD" clId="Web-{2245B77C-FBCD-57E7-20AC-4171D14D33CA}" dt="2025-02-24T17:02:01.567" v="10"/>
          <ac:spMkLst>
            <pc:docMk/>
            <pc:sldMk cId="0" sldId="267"/>
            <ac:spMk id="15" creationId="{9E90EB45-EEE9-4563-8179-65EF62AE0978}"/>
          </ac:spMkLst>
        </pc:spChg>
        <pc:spChg chg="add del">
          <ac:chgData name="Kyriakopoulou Foteini" userId="S::kfoteini@athtech.gr::501d0a79-c7c5-4fd0-8b37-45c83e978c23" providerId="AD" clId="Web-{2245B77C-FBCD-57E7-20AC-4171D14D33CA}" dt="2025-02-24T17:02:01.567" v="10"/>
          <ac:spMkLst>
            <pc:docMk/>
            <pc:sldMk cId="0" sldId="267"/>
            <ac:spMk id="17" creationId="{23D0EF74-AD1E-4FD9-914D-8EC9058EBBA3}"/>
          </ac:spMkLst>
        </pc:spChg>
        <pc:spChg chg="add del">
          <ac:chgData name="Kyriakopoulou Foteini" userId="S::kfoteini@athtech.gr::501d0a79-c7c5-4fd0-8b37-45c83e978c23" providerId="AD" clId="Web-{2245B77C-FBCD-57E7-20AC-4171D14D33CA}" dt="2025-02-24T17:02:03.848" v="12"/>
          <ac:spMkLst>
            <pc:docMk/>
            <pc:sldMk cId="0" sldId="267"/>
            <ac:spMk id="19" creationId="{9EFF17D4-9A8C-4CE5-B096-D8CCD4400437}"/>
          </ac:spMkLst>
        </pc:spChg>
        <pc:spChg chg="add del">
          <ac:chgData name="Kyriakopoulou Foteini" userId="S::kfoteini@athtech.gr::501d0a79-c7c5-4fd0-8b37-45c83e978c23" providerId="AD" clId="Web-{2245B77C-FBCD-57E7-20AC-4171D14D33CA}" dt="2025-02-24T17:02:03.848" v="12"/>
          <ac:spMkLst>
            <pc:docMk/>
            <pc:sldMk cId="0" sldId="267"/>
            <ac:spMk id="20" creationId="{5F9CFCE6-877F-4858-B8BD-2C52CA8AFBC4}"/>
          </ac:spMkLst>
        </pc:spChg>
        <pc:spChg chg="add del">
          <ac:chgData name="Kyriakopoulou Foteini" userId="S::kfoteini@athtech.gr::501d0a79-c7c5-4fd0-8b37-45c83e978c23" providerId="AD" clId="Web-{2245B77C-FBCD-57E7-20AC-4171D14D33CA}" dt="2025-02-24T17:02:03.848" v="12"/>
          <ac:spMkLst>
            <pc:docMk/>
            <pc:sldMk cId="0" sldId="267"/>
            <ac:spMk id="21" creationId="{8213F8A0-12AE-4514-8372-0DD766EC28EE}"/>
          </ac:spMkLst>
        </pc:spChg>
        <pc:spChg chg="add del">
          <ac:chgData name="Kyriakopoulou Foteini" userId="S::kfoteini@athtech.gr::501d0a79-c7c5-4fd0-8b37-45c83e978c23" providerId="AD" clId="Web-{2245B77C-FBCD-57E7-20AC-4171D14D33CA}" dt="2025-02-24T17:02:06.645" v="14"/>
          <ac:spMkLst>
            <pc:docMk/>
            <pc:sldMk cId="0" sldId="267"/>
            <ac:spMk id="23" creationId="{A9F529C3-C941-49FD-8C67-82F134F64BDB}"/>
          </ac:spMkLst>
        </pc:spChg>
        <pc:spChg chg="add del">
          <ac:chgData name="Kyriakopoulou Foteini" userId="S::kfoteini@athtech.gr::501d0a79-c7c5-4fd0-8b37-45c83e978c23" providerId="AD" clId="Web-{2245B77C-FBCD-57E7-20AC-4171D14D33CA}" dt="2025-02-24T17:02:06.645" v="14"/>
          <ac:spMkLst>
            <pc:docMk/>
            <pc:sldMk cId="0" sldId="267"/>
            <ac:spMk id="24" creationId="{20586029-32A0-47E5-9AEC-AE3ABA6B94D0}"/>
          </ac:spMkLst>
        </pc:spChg>
        <pc:spChg chg="add del">
          <ac:chgData name="Kyriakopoulou Foteini" userId="S::kfoteini@athtech.gr::501d0a79-c7c5-4fd0-8b37-45c83e978c23" providerId="AD" clId="Web-{2245B77C-FBCD-57E7-20AC-4171D14D33CA}" dt="2025-02-24T17:02:19.583" v="16"/>
          <ac:spMkLst>
            <pc:docMk/>
            <pc:sldMk cId="0" sldId="267"/>
            <ac:spMk id="27" creationId="{22F15A2D-2324-487D-A02A-BF46C5C580EB}"/>
          </ac:spMkLst>
        </pc:spChg>
        <pc:spChg chg="add del">
          <ac:chgData name="Kyriakopoulou Foteini" userId="S::kfoteini@athtech.gr::501d0a79-c7c5-4fd0-8b37-45c83e978c23" providerId="AD" clId="Web-{2245B77C-FBCD-57E7-20AC-4171D14D33CA}" dt="2025-02-24T17:02:19.583" v="16"/>
          <ac:spMkLst>
            <pc:docMk/>
            <pc:sldMk cId="0" sldId="267"/>
            <ac:spMk id="28" creationId="{2AEAFA59-923A-4F54-8B49-44C970BCC323}"/>
          </ac:spMkLst>
        </pc:spChg>
        <pc:spChg chg="add del">
          <ac:chgData name="Kyriakopoulou Foteini" userId="S::kfoteini@athtech.gr::501d0a79-c7c5-4fd0-8b37-45c83e978c23" providerId="AD" clId="Web-{2245B77C-FBCD-57E7-20AC-4171D14D33CA}" dt="2025-02-24T17:02:19.583" v="16"/>
          <ac:spMkLst>
            <pc:docMk/>
            <pc:sldMk cId="0" sldId="267"/>
            <ac:spMk id="29" creationId="{C37E9D4B-7BFA-4D10-B666-547BAC499469}"/>
          </ac:spMkLst>
        </pc:spChg>
        <pc:spChg chg="add del">
          <ac:chgData name="Kyriakopoulou Foteini" userId="S::kfoteini@athtech.gr::501d0a79-c7c5-4fd0-8b37-45c83e978c23" providerId="AD" clId="Web-{2245B77C-FBCD-57E7-20AC-4171D14D33CA}" dt="2025-02-24T17:03:00.803" v="32"/>
          <ac:spMkLst>
            <pc:docMk/>
            <pc:sldMk cId="0" sldId="267"/>
            <ac:spMk id="31" creationId="{EE5F705A-5E81-4B3A-8EF4-911982DB313C}"/>
          </ac:spMkLst>
        </pc:spChg>
        <pc:spChg chg="add del">
          <ac:chgData name="Kyriakopoulou Foteini" userId="S::kfoteini@athtech.gr::501d0a79-c7c5-4fd0-8b37-45c83e978c23" providerId="AD" clId="Web-{2245B77C-FBCD-57E7-20AC-4171D14D33CA}" dt="2025-02-24T17:03:00.803" v="32"/>
          <ac:spMkLst>
            <pc:docMk/>
            <pc:sldMk cId="0" sldId="267"/>
            <ac:spMk id="32" creationId="{E9C2289B-5F5E-43E9-9416-51AC3AF54640}"/>
          </ac:spMkLst>
        </pc:spChg>
        <pc:spChg chg="add del">
          <ac:chgData name="Kyriakopoulou Foteini" userId="S::kfoteini@athtech.gr::501d0a79-c7c5-4fd0-8b37-45c83e978c23" providerId="AD" clId="Web-{2245B77C-FBCD-57E7-20AC-4171D14D33CA}" dt="2025-02-24T17:02:32.318" v="21"/>
          <ac:spMkLst>
            <pc:docMk/>
            <pc:sldMk cId="0" sldId="267"/>
            <ac:spMk id="37" creationId="{8950AD4C-6AF3-49F8-94E1-DBCAFB39478B}"/>
          </ac:spMkLst>
        </pc:spChg>
        <pc:spChg chg="add del">
          <ac:chgData name="Kyriakopoulou Foteini" userId="S::kfoteini@athtech.gr::501d0a79-c7c5-4fd0-8b37-45c83e978c23" providerId="AD" clId="Web-{2245B77C-FBCD-57E7-20AC-4171D14D33CA}" dt="2025-02-24T17:02:32.318" v="21"/>
          <ac:spMkLst>
            <pc:docMk/>
            <pc:sldMk cId="0" sldId="267"/>
            <ac:spMk id="39" creationId="{8DBEAE55-3EA1-41D7-A212-5F7D8986C1F2}"/>
          </ac:spMkLst>
        </pc:spChg>
        <pc:spChg chg="add del">
          <ac:chgData name="Kyriakopoulou Foteini" userId="S::kfoteini@athtech.gr::501d0a79-c7c5-4fd0-8b37-45c83e978c23" providerId="AD" clId="Web-{2245B77C-FBCD-57E7-20AC-4171D14D33CA}" dt="2025-02-24T17:02:32.318" v="21"/>
          <ac:spMkLst>
            <pc:docMk/>
            <pc:sldMk cId="0" sldId="267"/>
            <ac:spMk id="41" creationId="{CFC5F0E7-644F-4101-BE72-12825CF537E7}"/>
          </ac:spMkLst>
        </pc:spChg>
        <pc:spChg chg="add del">
          <ac:chgData name="Kyriakopoulou Foteini" userId="S::kfoteini@athtech.gr::501d0a79-c7c5-4fd0-8b37-45c83e978c23" providerId="AD" clId="Web-{2245B77C-FBCD-57E7-20AC-4171D14D33CA}" dt="2025-02-24T17:02:32.318" v="21"/>
          <ac:spMkLst>
            <pc:docMk/>
            <pc:sldMk cId="0" sldId="267"/>
            <ac:spMk id="43" creationId="{B1F9B6B4-B0C4-45C6-A086-901C960D03E7}"/>
          </ac:spMkLst>
        </pc:spChg>
        <pc:spChg chg="add del">
          <ac:chgData name="Kyriakopoulou Foteini" userId="S::kfoteini@athtech.gr::501d0a79-c7c5-4fd0-8b37-45c83e978c23" providerId="AD" clId="Web-{2245B77C-FBCD-57E7-20AC-4171D14D33CA}" dt="2025-02-24T17:02:41.802" v="25"/>
          <ac:spMkLst>
            <pc:docMk/>
            <pc:sldMk cId="0" sldId="267"/>
            <ac:spMk id="51" creationId="{5D9FC6AC-4A12-4825-8ABE-0732B8EF4D16}"/>
          </ac:spMkLst>
        </pc:spChg>
        <pc:spChg chg="add del">
          <ac:chgData name="Kyriakopoulou Foteini" userId="S::kfoteini@athtech.gr::501d0a79-c7c5-4fd0-8b37-45c83e978c23" providerId="AD" clId="Web-{2245B77C-FBCD-57E7-20AC-4171D14D33CA}" dt="2025-02-24T17:02:45.974" v="27"/>
          <ac:spMkLst>
            <pc:docMk/>
            <pc:sldMk cId="0" sldId="267"/>
            <ac:spMk id="53" creationId="{8B089790-F4B6-46A7-BB28-7B74A9A9EFDC}"/>
          </ac:spMkLst>
        </pc:spChg>
        <pc:spChg chg="add del">
          <ac:chgData name="Kyriakopoulou Foteini" userId="S::kfoteini@athtech.gr::501d0a79-c7c5-4fd0-8b37-45c83e978c23" providerId="AD" clId="Web-{2245B77C-FBCD-57E7-20AC-4171D14D33CA}" dt="2025-02-24T17:02:56.959" v="29"/>
          <ac:spMkLst>
            <pc:docMk/>
            <pc:sldMk cId="0" sldId="267"/>
            <ac:spMk id="58" creationId="{2D2B266D-3625-4584-A5C3-7D3F672CFF30}"/>
          </ac:spMkLst>
        </pc:spChg>
        <pc:spChg chg="add del">
          <ac:chgData name="Kyriakopoulou Foteini" userId="S::kfoteini@athtech.gr::501d0a79-c7c5-4fd0-8b37-45c83e978c23" providerId="AD" clId="Web-{2245B77C-FBCD-57E7-20AC-4171D14D33CA}" dt="2025-02-24T17:03:00.740" v="31"/>
          <ac:spMkLst>
            <pc:docMk/>
            <pc:sldMk cId="0" sldId="267"/>
            <ac:spMk id="60" creationId="{5D9FC6AC-4A12-4825-8ABE-0732B8EF4D16}"/>
          </ac:spMkLst>
        </pc:spChg>
        <pc:spChg chg="add">
          <ac:chgData name="Kyriakopoulou Foteini" userId="S::kfoteini@athtech.gr::501d0a79-c7c5-4fd0-8b37-45c83e978c23" providerId="AD" clId="Web-{2245B77C-FBCD-57E7-20AC-4171D14D33CA}" dt="2025-02-24T17:03:00.803" v="32"/>
          <ac:spMkLst>
            <pc:docMk/>
            <pc:sldMk cId="0" sldId="267"/>
            <ac:spMk id="62" creationId="{2D2B266D-3625-4584-A5C3-7D3F672CFF30}"/>
          </ac:spMkLst>
        </pc:spChg>
        <pc:grpChg chg="del mod ord">
          <ac:chgData name="Kyriakopoulou Foteini" userId="S::kfoteini@athtech.gr::501d0a79-c7c5-4fd0-8b37-45c83e978c23" providerId="AD" clId="Web-{2245B77C-FBCD-57E7-20AC-4171D14D33CA}" dt="2025-02-24T17:02:21.395" v="18"/>
          <ac:grpSpMkLst>
            <pc:docMk/>
            <pc:sldMk cId="0" sldId="267"/>
            <ac:grpSpMk id="3" creationId="{00000000-0000-0000-0000-000000000000}"/>
          </ac:grpSpMkLst>
        </pc:grpChg>
        <pc:grpChg chg="add del">
          <ac:chgData name="Kyriakopoulou Foteini" userId="S::kfoteini@athtech.gr::501d0a79-c7c5-4fd0-8b37-45c83e978c23" providerId="AD" clId="Web-{2245B77C-FBCD-57E7-20AC-4171D14D33CA}" dt="2025-02-24T17:02:36.552" v="23"/>
          <ac:grpSpMkLst>
            <pc:docMk/>
            <pc:sldMk cId="0" sldId="267"/>
            <ac:grpSpMk id="46" creationId="{63737881-458F-40AD-B72B-B57D267DC423}"/>
          </ac:grpSpMkLst>
        </pc:grpChg>
        <pc:grpChg chg="add del">
          <ac:chgData name="Kyriakopoulou Foteini" userId="S::kfoteini@athtech.gr::501d0a79-c7c5-4fd0-8b37-45c83e978c23" providerId="AD" clId="Web-{2245B77C-FBCD-57E7-20AC-4171D14D33CA}" dt="2025-02-24T17:02:45.974" v="27"/>
          <ac:grpSpMkLst>
            <pc:docMk/>
            <pc:sldMk cId="0" sldId="267"/>
            <ac:grpSpMk id="54" creationId="{9DE3F54D-33BC-4382-A2AB-5E002F0F1166}"/>
          </ac:grpSpMkLst>
        </pc:grpChg>
        <pc:picChg chg="mod modCrop">
          <ac:chgData name="Kyriakopoulou Foteini" userId="S::kfoteini@athtech.gr::501d0a79-c7c5-4fd0-8b37-45c83e978c23" providerId="AD" clId="Web-{2245B77C-FBCD-57E7-20AC-4171D14D33CA}" dt="2025-02-24T17:03:00.803" v="32"/>
          <ac:picMkLst>
            <pc:docMk/>
            <pc:sldMk cId="0" sldId="267"/>
            <ac:picMk id="10" creationId="{4A2D1AF4-FFF2-6801-BF66-AE22FC8900D3}"/>
          </ac:picMkLst>
        </pc:picChg>
        <pc:cxnChg chg="add del">
          <ac:chgData name="Kyriakopoulou Foteini" userId="S::kfoteini@athtech.gr::501d0a79-c7c5-4fd0-8b37-45c83e978c23" providerId="AD" clId="Web-{2245B77C-FBCD-57E7-20AC-4171D14D33CA}" dt="2025-02-24T17:02:06.645" v="14"/>
          <ac:cxnSpMkLst>
            <pc:docMk/>
            <pc:sldMk cId="0" sldId="267"/>
            <ac:cxnSpMk id="25" creationId="{8C730EAB-A532-4295-A302-FB4B90DB9F5E}"/>
          </ac:cxnSpMkLst>
        </pc:cxnChg>
      </pc:sldChg>
      <pc:sldChg chg="del">
        <pc:chgData name="Kyriakopoulou Foteini" userId="S::kfoteini@athtech.gr::501d0a79-c7c5-4fd0-8b37-45c83e978c23" providerId="AD" clId="Web-{2245B77C-FBCD-57E7-20AC-4171D14D33CA}" dt="2025-02-24T17:03:25.226" v="34"/>
        <pc:sldMkLst>
          <pc:docMk/>
          <pc:sldMk cId="1062673929" sldId="278"/>
        </pc:sldMkLst>
      </pc:sldChg>
      <pc:sldChg chg="del">
        <pc:chgData name="Kyriakopoulou Foteini" userId="S::kfoteini@athtech.gr::501d0a79-c7c5-4fd0-8b37-45c83e978c23" providerId="AD" clId="Web-{2245B77C-FBCD-57E7-20AC-4171D14D33CA}" dt="2025-02-24T17:03:21.210" v="33"/>
        <pc:sldMkLst>
          <pc:docMk/>
          <pc:sldMk cId="604439715" sldId="279"/>
        </pc:sldMkLst>
      </pc:sldChg>
    </pc:docChg>
  </pc:docChgLst>
  <pc:docChgLst>
    <pc:chgData name="Kyriakopoulou Foteini" userId="S::kfoteini@athtech.gr::501d0a79-c7c5-4fd0-8b37-45c83e978c23" providerId="AD" clId="Web-{5FFDEF3D-BAB3-3ED0-ACA8-2A8346E04E9B}"/>
    <pc:docChg chg="modSld">
      <pc:chgData name="Kyriakopoulou Foteini" userId="S::kfoteini@athtech.gr::501d0a79-c7c5-4fd0-8b37-45c83e978c23" providerId="AD" clId="Web-{5FFDEF3D-BAB3-3ED0-ACA8-2A8346E04E9B}" dt="2025-02-12T21:08:34.674" v="4"/>
      <pc:docMkLst>
        <pc:docMk/>
      </pc:docMkLst>
      <pc:sldChg chg="addSp addAnim delAnim">
        <pc:chgData name="Kyriakopoulou Foteini" userId="S::kfoteini@athtech.gr::501d0a79-c7c5-4fd0-8b37-45c83e978c23" providerId="AD" clId="Web-{5FFDEF3D-BAB3-3ED0-ACA8-2A8346E04E9B}" dt="2025-02-12T21:08:34.674" v="4"/>
        <pc:sldMkLst>
          <pc:docMk/>
          <pc:sldMk cId="0" sldId="259"/>
        </pc:sldMkLst>
        <pc:grpChg chg="add">
          <ac:chgData name="Kyriakopoulou Foteini" userId="S::kfoteini@athtech.gr::501d0a79-c7c5-4fd0-8b37-45c83e978c23" providerId="AD" clId="Web-{5FFDEF3D-BAB3-3ED0-ACA8-2A8346E04E9B}" dt="2025-02-12T21:08:25.486" v="2"/>
          <ac:grpSpMkLst>
            <pc:docMk/>
            <pc:sldMk cId="0" sldId="259"/>
            <ac:grpSpMk id="22" creationId="{D025AFE6-BF53-C092-7FA3-F2723CD6ACC0}"/>
          </ac:grpSpMkLst>
        </pc:grpChg>
      </pc:sldChg>
      <pc:sldChg chg="addAnim delAnim">
        <pc:chgData name="Kyriakopoulou Foteini" userId="S::kfoteini@athtech.gr::501d0a79-c7c5-4fd0-8b37-45c83e978c23" providerId="AD" clId="Web-{5FFDEF3D-BAB3-3ED0-ACA8-2A8346E04E9B}" dt="2025-02-12T21:07:58.032" v="1"/>
        <pc:sldMkLst>
          <pc:docMk/>
          <pc:sldMk cId="332314231" sldId="270"/>
        </pc:sldMkLst>
      </pc:sldChg>
    </pc:docChg>
  </pc:docChgLst>
  <pc:docChgLst>
    <pc:chgData name="Kyriakopoulou Foteini" userId="S::kfoteini@athtech.gr::501d0a79-c7c5-4fd0-8b37-45c83e978c23" providerId="AD" clId="Web-{E91C6595-22B1-BC5B-5D45-BC19EE6282F2}"/>
    <pc:docChg chg="modSld">
      <pc:chgData name="Kyriakopoulou Foteini" userId="S::kfoteini@athtech.gr::501d0a79-c7c5-4fd0-8b37-45c83e978c23" providerId="AD" clId="Web-{E91C6595-22B1-BC5B-5D45-BC19EE6282F2}" dt="2025-02-24T16:45:39.363" v="61" actId="1076"/>
      <pc:docMkLst>
        <pc:docMk/>
      </pc:docMkLst>
      <pc:sldChg chg="addSp delSp modSp">
        <pc:chgData name="Kyriakopoulou Foteini" userId="S::kfoteini@athtech.gr::501d0a79-c7c5-4fd0-8b37-45c83e978c23" providerId="AD" clId="Web-{E91C6595-22B1-BC5B-5D45-BC19EE6282F2}" dt="2025-02-24T16:45:39.363" v="61" actId="1076"/>
        <pc:sldMkLst>
          <pc:docMk/>
          <pc:sldMk cId="0" sldId="266"/>
        </pc:sldMkLst>
        <pc:spChg chg="add del mod topLvl">
          <ac:chgData name="Kyriakopoulou Foteini" userId="S::kfoteini@athtech.gr::501d0a79-c7c5-4fd0-8b37-45c83e978c23" providerId="AD" clId="Web-{E91C6595-22B1-BC5B-5D45-BC19EE6282F2}" dt="2025-02-24T16:45:22.722" v="54" actId="1076"/>
          <ac:spMkLst>
            <pc:docMk/>
            <pc:sldMk cId="0" sldId="266"/>
            <ac:spMk id="7" creationId="{00000000-0000-0000-0000-000000000000}"/>
          </ac:spMkLst>
        </pc:spChg>
        <pc:spChg chg="mod">
          <ac:chgData name="Kyriakopoulou Foteini" userId="S::kfoteini@athtech.gr::501d0a79-c7c5-4fd0-8b37-45c83e978c23" providerId="AD" clId="Web-{E91C6595-22B1-BC5B-5D45-BC19EE6282F2}" dt="2025-02-24T16:45:22.784" v="57" actId="1076"/>
          <ac:spMkLst>
            <pc:docMk/>
            <pc:sldMk cId="0" sldId="266"/>
            <ac:spMk id="23" creationId="{00000000-0000-0000-0000-000000000000}"/>
          </ac:spMkLst>
        </pc:spChg>
        <pc:spChg chg="del">
          <ac:chgData name="Kyriakopoulou Foteini" userId="S::kfoteini@athtech.gr::501d0a79-c7c5-4fd0-8b37-45c83e978c23" providerId="AD" clId="Web-{E91C6595-22B1-BC5B-5D45-BC19EE6282F2}" dt="2025-02-24T16:41:05.087" v="7"/>
          <ac:spMkLst>
            <pc:docMk/>
            <pc:sldMk cId="0" sldId="266"/>
            <ac:spMk id="24" creationId="{00000000-0000-0000-0000-000000000000}"/>
          </ac:spMkLst>
        </pc:spChg>
        <pc:spChg chg="mod">
          <ac:chgData name="Kyriakopoulou Foteini" userId="S::kfoteini@athtech.gr::501d0a79-c7c5-4fd0-8b37-45c83e978c23" providerId="AD" clId="Web-{E91C6595-22B1-BC5B-5D45-BC19EE6282F2}" dt="2025-02-24T16:45:22.737" v="55" actId="1076"/>
          <ac:spMkLst>
            <pc:docMk/>
            <pc:sldMk cId="0" sldId="266"/>
            <ac:spMk id="25" creationId="{00000000-0000-0000-0000-000000000000}"/>
          </ac:spMkLst>
        </pc:spChg>
        <pc:spChg chg="del">
          <ac:chgData name="Kyriakopoulou Foteini" userId="S::kfoteini@athtech.gr::501d0a79-c7c5-4fd0-8b37-45c83e978c23" providerId="AD" clId="Web-{E91C6595-22B1-BC5B-5D45-BC19EE6282F2}" dt="2025-02-24T16:41:10.712" v="9"/>
          <ac:spMkLst>
            <pc:docMk/>
            <pc:sldMk cId="0" sldId="266"/>
            <ac:spMk id="26" creationId="{00000000-0000-0000-0000-000000000000}"/>
          </ac:spMkLst>
        </pc:spChg>
        <pc:spChg chg="mod">
          <ac:chgData name="Kyriakopoulou Foteini" userId="S::kfoteini@athtech.gr::501d0a79-c7c5-4fd0-8b37-45c83e978c23" providerId="AD" clId="Web-{E91C6595-22B1-BC5B-5D45-BC19EE6282F2}" dt="2025-02-24T16:45:22.847" v="59" actId="1076"/>
          <ac:spMkLst>
            <pc:docMk/>
            <pc:sldMk cId="0" sldId="266"/>
            <ac:spMk id="27" creationId="{00000000-0000-0000-0000-000000000000}"/>
          </ac:spMkLst>
        </pc:spChg>
        <pc:spChg chg="del">
          <ac:chgData name="Kyriakopoulou Foteini" userId="S::kfoteini@athtech.gr::501d0a79-c7c5-4fd0-8b37-45c83e978c23" providerId="AD" clId="Web-{E91C6595-22B1-BC5B-5D45-BC19EE6282F2}" dt="2025-02-24T16:41:03.415" v="6"/>
          <ac:spMkLst>
            <pc:docMk/>
            <pc:sldMk cId="0" sldId="266"/>
            <ac:spMk id="28" creationId="{00000000-0000-0000-0000-000000000000}"/>
          </ac:spMkLst>
        </pc:spChg>
        <pc:spChg chg="del">
          <ac:chgData name="Kyriakopoulou Foteini" userId="S::kfoteini@athtech.gr::501d0a79-c7c5-4fd0-8b37-45c83e978c23" providerId="AD" clId="Web-{E91C6595-22B1-BC5B-5D45-BC19EE6282F2}" dt="2025-02-24T16:40:52.289" v="0"/>
          <ac:spMkLst>
            <pc:docMk/>
            <pc:sldMk cId="0" sldId="266"/>
            <ac:spMk id="29" creationId="{00000000-0000-0000-0000-000000000000}"/>
          </ac:spMkLst>
        </pc:spChg>
        <pc:spChg chg="del">
          <ac:chgData name="Kyriakopoulou Foteini" userId="S::kfoteini@athtech.gr::501d0a79-c7c5-4fd0-8b37-45c83e978c23" providerId="AD" clId="Web-{E91C6595-22B1-BC5B-5D45-BC19EE6282F2}" dt="2025-02-24T16:40:58.805" v="3"/>
          <ac:spMkLst>
            <pc:docMk/>
            <pc:sldMk cId="0" sldId="266"/>
            <ac:spMk id="30" creationId="{00000000-0000-0000-0000-000000000000}"/>
          </ac:spMkLst>
        </pc:spChg>
        <pc:spChg chg="mod">
          <ac:chgData name="Kyriakopoulou Foteini" userId="S::kfoteini@athtech.gr::501d0a79-c7c5-4fd0-8b37-45c83e978c23" providerId="AD" clId="Web-{E91C6595-22B1-BC5B-5D45-BC19EE6282F2}" dt="2025-02-24T16:45:39.363" v="61" actId="1076"/>
          <ac:spMkLst>
            <pc:docMk/>
            <pc:sldMk cId="0" sldId="266"/>
            <ac:spMk id="31" creationId="{00000000-0000-0000-0000-000000000000}"/>
          </ac:spMkLst>
        </pc:spChg>
        <pc:spChg chg="del mod">
          <ac:chgData name="Kyriakopoulou Foteini" userId="S::kfoteini@athtech.gr::501d0a79-c7c5-4fd0-8b37-45c83e978c23" providerId="AD" clId="Web-{E91C6595-22B1-BC5B-5D45-BC19EE6282F2}" dt="2025-02-24T16:41:02.134" v="5"/>
          <ac:spMkLst>
            <pc:docMk/>
            <pc:sldMk cId="0" sldId="266"/>
            <ac:spMk id="32" creationId="{00000000-0000-0000-0000-000000000000}"/>
          </ac:spMkLst>
        </pc:spChg>
        <pc:spChg chg="mod">
          <ac:chgData name="Kyriakopoulou Foteini" userId="S::kfoteini@athtech.gr::501d0a79-c7c5-4fd0-8b37-45c83e978c23" providerId="AD" clId="Web-{E91C6595-22B1-BC5B-5D45-BC19EE6282F2}" dt="2025-02-24T16:41:13.056" v="10" actId="1076"/>
          <ac:spMkLst>
            <pc:docMk/>
            <pc:sldMk cId="0" sldId="266"/>
            <ac:spMk id="33" creationId="{00000000-0000-0000-0000-000000000000}"/>
          </ac:spMkLst>
        </pc:spChg>
        <pc:grpChg chg="del">
          <ac:chgData name="Kyriakopoulou Foteini" userId="S::kfoteini@athtech.gr::501d0a79-c7c5-4fd0-8b37-45c83e978c23" providerId="AD" clId="Web-{E91C6595-22B1-BC5B-5D45-BC19EE6282F2}" dt="2025-02-24T16:41:56.417" v="27"/>
          <ac:grpSpMkLst>
            <pc:docMk/>
            <pc:sldMk cId="0" sldId="266"/>
            <ac:grpSpMk id="3" creationId="{00000000-0000-0000-0000-000000000000}"/>
          </ac:grpSpMkLst>
        </pc:grpChg>
        <pc:grpChg chg="del mod">
          <ac:chgData name="Kyriakopoulou Foteini" userId="S::kfoteini@athtech.gr::501d0a79-c7c5-4fd0-8b37-45c83e978c23" providerId="AD" clId="Web-{E91C6595-22B1-BC5B-5D45-BC19EE6282F2}" dt="2025-02-24T16:41:23.197" v="13"/>
          <ac:grpSpMkLst>
            <pc:docMk/>
            <pc:sldMk cId="0" sldId="266"/>
            <ac:grpSpMk id="6" creationId="{00000000-0000-0000-0000-000000000000}"/>
          </ac:grpSpMkLst>
        </pc:grpChg>
        <pc:grpChg chg="del">
          <ac:chgData name="Kyriakopoulou Foteini" userId="S::kfoteini@athtech.gr::501d0a79-c7c5-4fd0-8b37-45c83e978c23" providerId="AD" clId="Web-{E91C6595-22B1-BC5B-5D45-BC19EE6282F2}" dt="2025-02-24T16:41:45.651" v="23"/>
          <ac:grpSpMkLst>
            <pc:docMk/>
            <pc:sldMk cId="0" sldId="266"/>
            <ac:grpSpMk id="8" creationId="{00000000-0000-0000-0000-000000000000}"/>
          </ac:grpSpMkLst>
        </pc:grpChg>
        <pc:grpChg chg="del">
          <ac:chgData name="Kyriakopoulou Foteini" userId="S::kfoteini@athtech.gr::501d0a79-c7c5-4fd0-8b37-45c83e978c23" providerId="AD" clId="Web-{E91C6595-22B1-BC5B-5D45-BC19EE6282F2}" dt="2025-02-24T16:40:53.852" v="2"/>
          <ac:grpSpMkLst>
            <pc:docMk/>
            <pc:sldMk cId="0" sldId="266"/>
            <ac:grpSpMk id="13" creationId="{00000000-0000-0000-0000-000000000000}"/>
          </ac:grpSpMkLst>
        </pc:grpChg>
        <pc:grpChg chg="mod">
          <ac:chgData name="Kyriakopoulou Foteini" userId="S::kfoteini@athtech.gr::501d0a79-c7c5-4fd0-8b37-45c83e978c23" providerId="AD" clId="Web-{E91C6595-22B1-BC5B-5D45-BC19EE6282F2}" dt="2025-02-24T16:45:22.831" v="58" actId="1076"/>
          <ac:grpSpMkLst>
            <pc:docMk/>
            <pc:sldMk cId="0" sldId="266"/>
            <ac:grpSpMk id="16" creationId="{00000000-0000-0000-0000-000000000000}"/>
          </ac:grpSpMkLst>
        </pc:grpChg>
        <pc:grpChg chg="del">
          <ac:chgData name="Kyriakopoulou Foteini" userId="S::kfoteini@athtech.gr::501d0a79-c7c5-4fd0-8b37-45c83e978c23" providerId="AD" clId="Web-{E91C6595-22B1-BC5B-5D45-BC19EE6282F2}" dt="2025-02-24T16:40:53.102" v="1"/>
          <ac:grpSpMkLst>
            <pc:docMk/>
            <pc:sldMk cId="0" sldId="266"/>
            <ac:grpSpMk id="18" creationId="{00000000-0000-0000-0000-000000000000}"/>
          </ac:grpSpMkLst>
        </pc:grpChg>
        <pc:grpChg chg="mod">
          <ac:chgData name="Kyriakopoulou Foteini" userId="S::kfoteini@athtech.gr::501d0a79-c7c5-4fd0-8b37-45c83e978c23" providerId="AD" clId="Web-{E91C6595-22B1-BC5B-5D45-BC19EE6282F2}" dt="2025-02-24T16:45:35.519" v="60" actId="1076"/>
          <ac:grpSpMkLst>
            <pc:docMk/>
            <pc:sldMk cId="0" sldId="266"/>
            <ac:grpSpMk id="20" creationId="{00000000-0000-0000-0000-000000000000}"/>
          </ac:grpSpMkLst>
        </pc:grpChg>
        <pc:picChg chg="mod">
          <ac:chgData name="Kyriakopoulou Foteini" userId="S::kfoteini@athtech.gr::501d0a79-c7c5-4fd0-8b37-45c83e978c23" providerId="AD" clId="Web-{E91C6595-22B1-BC5B-5D45-BC19EE6282F2}" dt="2025-02-24T16:45:22.753" v="56" actId="1076"/>
          <ac:picMkLst>
            <pc:docMk/>
            <pc:sldMk cId="0" sldId="266"/>
            <ac:picMk id="36" creationId="{59FCC2E7-8414-27BB-434A-1C15A160A1DC}"/>
          </ac:picMkLst>
        </pc:picChg>
      </pc:sldChg>
    </pc:docChg>
  </pc:docChgLst>
  <pc:docChgLst>
    <pc:chgData name="Kakamouka Kalliopi" userId="S::kkalliopi@athtech.gr::665fd90e-25b4-4a82-88da-3a231671da04" providerId="AD" clId="Web-{1E7BB080-CBE6-253F-FBF5-17C100957356}"/>
    <pc:docChg chg="modSld">
      <pc:chgData name="Kakamouka Kalliopi" userId="S::kkalliopi@athtech.gr::665fd90e-25b4-4a82-88da-3a231671da04" providerId="AD" clId="Web-{1E7BB080-CBE6-253F-FBF5-17C100957356}" dt="2025-02-10T10:54:15.380" v="107"/>
      <pc:docMkLst>
        <pc:docMk/>
      </pc:docMkLst>
      <pc:sldChg chg="addSp modSp modTransition">
        <pc:chgData name="Kakamouka Kalliopi" userId="S::kkalliopi@athtech.gr::665fd90e-25b4-4a82-88da-3a231671da04" providerId="AD" clId="Web-{1E7BB080-CBE6-253F-FBF5-17C100957356}" dt="2025-02-10T10:53:28.612" v="100"/>
        <pc:sldMkLst>
          <pc:docMk/>
          <pc:sldMk cId="2612786221" sldId="268"/>
        </pc:sldMkLst>
        <pc:spChg chg="mod">
          <ac:chgData name="Kakamouka Kalliopi" userId="S::kkalliopi@athtech.gr::665fd90e-25b4-4a82-88da-3a231671da04" providerId="AD" clId="Web-{1E7BB080-CBE6-253F-FBF5-17C100957356}" dt="2025-02-10T10:44:56.171" v="3" actId="20577"/>
          <ac:spMkLst>
            <pc:docMk/>
            <pc:sldMk cId="2612786221" sldId="268"/>
            <ac:spMk id="4" creationId="{1DBC6C2B-C528-31F9-EAA0-87F6A5C09CA8}"/>
          </ac:spMkLst>
        </pc:spChg>
        <pc:spChg chg="mod">
          <ac:chgData name="Kakamouka Kalliopi" userId="S::kkalliopi@athtech.gr::665fd90e-25b4-4a82-88da-3a231671da04" providerId="AD" clId="Web-{1E7BB080-CBE6-253F-FBF5-17C100957356}" dt="2025-02-10T10:44:49.483" v="2" actId="20577"/>
          <ac:spMkLst>
            <pc:docMk/>
            <pc:sldMk cId="2612786221" sldId="268"/>
            <ac:spMk id="5" creationId="{32DBB00B-140E-FEAA-FDA6-25DD5CCC41AC}"/>
          </ac:spMkLst>
        </pc:spChg>
        <pc:spChg chg="mod">
          <ac:chgData name="Kakamouka Kalliopi" userId="S::kkalliopi@athtech.gr::665fd90e-25b4-4a82-88da-3a231671da04" providerId="AD" clId="Web-{1E7BB080-CBE6-253F-FBF5-17C100957356}" dt="2025-02-10T10:44:42.967" v="0" actId="20577"/>
          <ac:spMkLst>
            <pc:docMk/>
            <pc:sldMk cId="2612786221" sldId="268"/>
            <ac:spMk id="8" creationId="{BC935AAF-015A-ACE6-B170-C5D57EF79381}"/>
          </ac:spMkLst>
        </pc:spChg>
        <pc:spChg chg="add mod">
          <ac:chgData name="Kakamouka Kalliopi" userId="S::kkalliopi@athtech.gr::665fd90e-25b4-4a82-88da-3a231671da04" providerId="AD" clId="Web-{1E7BB080-CBE6-253F-FBF5-17C100957356}" dt="2025-02-10T10:51:41.452" v="89"/>
          <ac:spMkLst>
            <pc:docMk/>
            <pc:sldMk cId="2612786221" sldId="268"/>
            <ac:spMk id="9" creationId="{DDDDC31F-CCD3-FAAE-D055-543CCFD2A794}"/>
          </ac:spMkLst>
        </pc:spChg>
        <pc:spChg chg="add mod">
          <ac:chgData name="Kakamouka Kalliopi" userId="S::kkalliopi@athtech.gr::665fd90e-25b4-4a82-88da-3a231671da04" providerId="AD" clId="Web-{1E7BB080-CBE6-253F-FBF5-17C100957356}" dt="2025-02-10T10:52:12.922" v="91" actId="1076"/>
          <ac:spMkLst>
            <pc:docMk/>
            <pc:sldMk cId="2612786221" sldId="268"/>
            <ac:spMk id="11" creationId="{17F553E1-0BA9-6732-438C-0C41040553E7}"/>
          </ac:spMkLst>
        </pc:spChg>
        <pc:spChg chg="add mod">
          <ac:chgData name="Kakamouka Kalliopi" userId="S::kkalliopi@athtech.gr::665fd90e-25b4-4a82-88da-3a231671da04" providerId="AD" clId="Web-{1E7BB080-CBE6-253F-FBF5-17C100957356}" dt="2025-02-10T10:52:30.282" v="93" actId="1076"/>
          <ac:spMkLst>
            <pc:docMk/>
            <pc:sldMk cId="2612786221" sldId="268"/>
            <ac:spMk id="12" creationId="{4E163A00-E04C-558A-06D7-4245069AE61B}"/>
          </ac:spMkLst>
        </pc:spChg>
        <pc:spChg chg="mod">
          <ac:chgData name="Kakamouka Kalliopi" userId="S::kkalliopi@athtech.gr::665fd90e-25b4-4a82-88da-3a231671da04" providerId="AD" clId="Web-{1E7BB080-CBE6-253F-FBF5-17C100957356}" dt="2025-02-10T10:47:42.427" v="29" actId="1076"/>
          <ac:spMkLst>
            <pc:docMk/>
            <pc:sldMk cId="2612786221" sldId="268"/>
            <ac:spMk id="15" creationId="{63C1EA30-4C47-C182-10BC-97668938B37A}"/>
          </ac:spMkLst>
        </pc:spChg>
        <pc:spChg chg="add mod">
          <ac:chgData name="Kakamouka Kalliopi" userId="S::kkalliopi@athtech.gr::665fd90e-25b4-4a82-88da-3a231671da04" providerId="AD" clId="Web-{1E7BB080-CBE6-253F-FBF5-17C100957356}" dt="2025-02-10T10:52:40.845" v="95" actId="1076"/>
          <ac:spMkLst>
            <pc:docMk/>
            <pc:sldMk cId="2612786221" sldId="268"/>
            <ac:spMk id="16" creationId="{29288935-1B73-5796-5041-1E7732632354}"/>
          </ac:spMkLst>
        </pc:spChg>
        <pc:graphicFrameChg chg="mod modGraphic">
          <ac:chgData name="Kakamouka Kalliopi" userId="S::kkalliopi@athtech.gr::665fd90e-25b4-4a82-88da-3a231671da04" providerId="AD" clId="Web-{1E7BB080-CBE6-253F-FBF5-17C100957356}" dt="2025-02-10T10:48:16.647" v="73"/>
          <ac:graphicFrameMkLst>
            <pc:docMk/>
            <pc:sldMk cId="2612786221" sldId="268"/>
            <ac:graphicFrameMk id="13" creationId="{126E4FE4-F8B9-6EC7-6E45-97914CC6A9BC}"/>
          </ac:graphicFrameMkLst>
        </pc:graphicFrameChg>
      </pc:sldChg>
      <pc:sldChg chg="addSp delSp modSp">
        <pc:chgData name="Kakamouka Kalliopi" userId="S::kkalliopi@athtech.gr::665fd90e-25b4-4a82-88da-3a231671da04" providerId="AD" clId="Web-{1E7BB080-CBE6-253F-FBF5-17C100957356}" dt="2025-02-10T10:54:15.380" v="107"/>
        <pc:sldMkLst>
          <pc:docMk/>
          <pc:sldMk cId="2447426430" sldId="269"/>
        </pc:sldMkLst>
        <pc:spChg chg="mod">
          <ac:chgData name="Kakamouka Kalliopi" userId="S::kkalliopi@athtech.gr::665fd90e-25b4-4a82-88da-3a231671da04" providerId="AD" clId="Web-{1E7BB080-CBE6-253F-FBF5-17C100957356}" dt="2025-02-10T10:50:07.480" v="82" actId="20577"/>
          <ac:spMkLst>
            <pc:docMk/>
            <pc:sldMk cId="2447426430" sldId="269"/>
            <ac:spMk id="6" creationId="{9E8B6A2C-A376-F7C9-4DD1-D79B204AA388}"/>
          </ac:spMkLst>
        </pc:spChg>
        <pc:spChg chg="mod">
          <ac:chgData name="Kakamouka Kalliopi" userId="S::kkalliopi@athtech.gr::665fd90e-25b4-4a82-88da-3a231671da04" providerId="AD" clId="Web-{1E7BB080-CBE6-253F-FBF5-17C100957356}" dt="2025-02-10T10:46:12.127" v="13" actId="20577"/>
          <ac:spMkLst>
            <pc:docMk/>
            <pc:sldMk cId="2447426430" sldId="269"/>
            <ac:spMk id="7" creationId="{65A438D4-5452-D4DB-D7C3-3EACA45C9303}"/>
          </ac:spMkLst>
        </pc:spChg>
        <pc:spChg chg="mod">
          <ac:chgData name="Kakamouka Kalliopi" userId="S::kkalliopi@athtech.gr::665fd90e-25b4-4a82-88da-3a231671da04" providerId="AD" clId="Web-{1E7BB080-CBE6-253F-FBF5-17C100957356}" dt="2025-02-10T10:45:57.454" v="10" actId="20577"/>
          <ac:spMkLst>
            <pc:docMk/>
            <pc:sldMk cId="2447426430" sldId="269"/>
            <ac:spMk id="8" creationId="{22C32123-62F9-68AC-9BCA-3F632986BC52}"/>
          </ac:spMkLst>
        </pc:spChg>
        <pc:spChg chg="mod">
          <ac:chgData name="Kakamouka Kalliopi" userId="S::kkalliopi@athtech.gr::665fd90e-25b4-4a82-88da-3a231671da04" providerId="AD" clId="Web-{1E7BB080-CBE6-253F-FBF5-17C100957356}" dt="2025-02-10T10:47:06.566" v="23" actId="1076"/>
          <ac:spMkLst>
            <pc:docMk/>
            <pc:sldMk cId="2447426430" sldId="269"/>
            <ac:spMk id="10" creationId="{18513CF2-CABF-99CF-D365-5DF013641462}"/>
          </ac:spMkLst>
        </pc:spChg>
        <pc:spChg chg="mod">
          <ac:chgData name="Kakamouka Kalliopi" userId="S::kkalliopi@athtech.gr::665fd90e-25b4-4a82-88da-3a231671da04" providerId="AD" clId="Web-{1E7BB080-CBE6-253F-FBF5-17C100957356}" dt="2025-02-10T10:47:19.754" v="26" actId="14100"/>
          <ac:spMkLst>
            <pc:docMk/>
            <pc:sldMk cId="2447426430" sldId="269"/>
            <ac:spMk id="35" creationId="{5FD0CB20-B2C7-2954-5B60-FE5DB6415C78}"/>
          </ac:spMkLst>
        </pc:spChg>
        <pc:graphicFrameChg chg="mod modGraphic">
          <ac:chgData name="Kakamouka Kalliopi" userId="S::kkalliopi@athtech.gr::665fd90e-25b4-4a82-88da-3a231671da04" providerId="AD" clId="Web-{1E7BB080-CBE6-253F-FBF5-17C100957356}" dt="2025-02-10T10:48:27.507" v="78"/>
          <ac:graphicFrameMkLst>
            <pc:docMk/>
            <pc:sldMk cId="2447426430" sldId="269"/>
            <ac:graphicFrameMk id="34" creationId="{12280F89-5D7B-CB78-0CD8-7F094E47530D}"/>
          </ac:graphicFrameMkLst>
        </pc:graphicFrameChg>
        <pc:picChg chg="mod">
          <ac:chgData name="Kakamouka Kalliopi" userId="S::kkalliopi@athtech.gr::665fd90e-25b4-4a82-88da-3a231671da04" providerId="AD" clId="Web-{1E7BB080-CBE6-253F-FBF5-17C100957356}" dt="2025-02-10T10:49:07.930" v="79" actId="1076"/>
          <ac:picMkLst>
            <pc:docMk/>
            <pc:sldMk cId="2447426430" sldId="269"/>
            <ac:picMk id="36" creationId="{BF5CB25F-7D7B-D50E-6E40-CAEA6C7F6170}"/>
          </ac:picMkLst>
        </pc:picChg>
      </pc:sldChg>
    </pc:docChg>
  </pc:docChgLst>
  <pc:docChgLst>
    <pc:chgData name="Kyriakopoulou Foteini" userId="S::kfoteini@athtech.gr::501d0a79-c7c5-4fd0-8b37-45c83e978c23" providerId="AD" clId="Web-{75DC1E28-DBC4-5B53-43F7-9E0C0FC421EC}"/>
    <pc:docChg chg="delSld modSld">
      <pc:chgData name="Kyriakopoulou Foteini" userId="S::kfoteini@athtech.gr::501d0a79-c7c5-4fd0-8b37-45c83e978c23" providerId="AD" clId="Web-{75DC1E28-DBC4-5B53-43F7-9E0C0FC421EC}" dt="2025-02-08T21:33:44.692" v="37" actId="1076"/>
      <pc:docMkLst>
        <pc:docMk/>
      </pc:docMkLst>
      <pc:sldChg chg="modSp">
        <pc:chgData name="Kyriakopoulou Foteini" userId="S::kfoteini@athtech.gr::501d0a79-c7c5-4fd0-8b37-45c83e978c23" providerId="AD" clId="Web-{75DC1E28-DBC4-5B53-43F7-9E0C0FC421EC}" dt="2025-02-08T21:31:34.140" v="18" actId="20577"/>
        <pc:sldMkLst>
          <pc:docMk/>
          <pc:sldMk cId="0" sldId="257"/>
        </pc:sldMkLst>
        <pc:spChg chg="mod">
          <ac:chgData name="Kyriakopoulou Foteini" userId="S::kfoteini@athtech.gr::501d0a79-c7c5-4fd0-8b37-45c83e978c23" providerId="AD" clId="Web-{75DC1E28-DBC4-5B53-43F7-9E0C0FC421EC}" dt="2025-02-08T21:31:34.140" v="18" actId="20577"/>
          <ac:spMkLst>
            <pc:docMk/>
            <pc:sldMk cId="0" sldId="257"/>
            <ac:spMk id="5" creationId="{00000000-0000-0000-0000-000000000000}"/>
          </ac:spMkLst>
        </pc:spChg>
      </pc:sldChg>
      <pc:sldChg chg="addSp delSp modSp addAnim">
        <pc:chgData name="Kyriakopoulou Foteini" userId="S::kfoteini@athtech.gr::501d0a79-c7c5-4fd0-8b37-45c83e978c23" providerId="AD" clId="Web-{75DC1E28-DBC4-5B53-43F7-9E0C0FC421EC}" dt="2025-02-08T21:33:34.317" v="35" actId="1076"/>
        <pc:sldMkLst>
          <pc:docMk/>
          <pc:sldMk cId="0" sldId="259"/>
        </pc:sldMkLst>
        <pc:spChg chg="add mod">
          <ac:chgData name="Kyriakopoulou Foteini" userId="S::kfoteini@athtech.gr::501d0a79-c7c5-4fd0-8b37-45c83e978c23" providerId="AD" clId="Web-{75DC1E28-DBC4-5B53-43F7-9E0C0FC421EC}" dt="2025-02-08T21:33:34.317" v="35" actId="1076"/>
          <ac:spMkLst>
            <pc:docMk/>
            <pc:sldMk cId="0" sldId="259"/>
            <ac:spMk id="30" creationId="{5C899312-6458-5EE4-C795-AB0064CEFEF6}"/>
          </ac:spMkLst>
        </pc:spChg>
        <pc:picChg chg="add mod">
          <ac:chgData name="Kyriakopoulou Foteini" userId="S::kfoteini@athtech.gr::501d0a79-c7c5-4fd0-8b37-45c83e978c23" providerId="AD" clId="Web-{75DC1E28-DBC4-5B53-43F7-9E0C0FC421EC}" dt="2025-02-08T21:33:31.520" v="34" actId="1076"/>
          <ac:picMkLst>
            <pc:docMk/>
            <pc:sldMk cId="0" sldId="259"/>
            <ac:picMk id="28" creationId="{9A136E24-7F78-D509-0233-E40E9CEFB760}"/>
          </ac:picMkLst>
        </pc:picChg>
      </pc:sldChg>
      <pc:sldChg chg="del">
        <pc:chgData name="Kyriakopoulou Foteini" userId="S::kfoteini@athtech.gr::501d0a79-c7c5-4fd0-8b37-45c83e978c23" providerId="AD" clId="Web-{75DC1E28-DBC4-5B53-43F7-9E0C0FC421EC}" dt="2025-02-08T21:29:33.824" v="0"/>
        <pc:sldMkLst>
          <pc:docMk/>
          <pc:sldMk cId="0" sldId="263"/>
        </pc:sldMkLst>
      </pc:sldChg>
      <pc:sldChg chg="del">
        <pc:chgData name="Kyriakopoulou Foteini" userId="S::kfoteini@athtech.gr::501d0a79-c7c5-4fd0-8b37-45c83e978c23" providerId="AD" clId="Web-{75DC1E28-DBC4-5B53-43F7-9E0C0FC421EC}" dt="2025-02-08T21:29:40.464" v="1"/>
        <pc:sldMkLst>
          <pc:docMk/>
          <pc:sldMk cId="0" sldId="264"/>
        </pc:sldMkLst>
      </pc:sldChg>
      <pc:sldChg chg="delSp modSp delAnim">
        <pc:chgData name="Kyriakopoulou Foteini" userId="S::kfoteini@athtech.gr::501d0a79-c7c5-4fd0-8b37-45c83e978c23" providerId="AD" clId="Web-{75DC1E28-DBC4-5B53-43F7-9E0C0FC421EC}" dt="2025-02-08T21:33:44.692" v="37" actId="1076"/>
        <pc:sldMkLst>
          <pc:docMk/>
          <pc:sldMk cId="387759732" sldId="272"/>
        </pc:sldMkLst>
      </pc:sldChg>
    </pc:docChg>
  </pc:docChgLst>
  <pc:docChgLst>
    <pc:chgData name="Kakamouka Kalliopi" userId="S::kkalliopi@athtech.gr::665fd90e-25b4-4a82-88da-3a231671da04" providerId="AD" clId="Web-{1779F15F-3C15-1389-5E12-B627666CF9C6}"/>
    <pc:docChg chg="addSld delSld modSld sldOrd">
      <pc:chgData name="Kakamouka Kalliopi" userId="S::kkalliopi@athtech.gr::665fd90e-25b4-4a82-88da-3a231671da04" providerId="AD" clId="Web-{1779F15F-3C15-1389-5E12-B627666CF9C6}" dt="2025-02-07T20:45:07.753" v="71" actId="1076"/>
      <pc:docMkLst>
        <pc:docMk/>
      </pc:docMkLst>
      <pc:sldChg chg="delSp modSp add ord replId">
        <pc:chgData name="Kakamouka Kalliopi" userId="S::kkalliopi@athtech.gr::665fd90e-25b4-4a82-88da-3a231671da04" providerId="AD" clId="Web-{1779F15F-3C15-1389-5E12-B627666CF9C6}" dt="2025-02-07T20:45:07.753" v="71" actId="1076"/>
        <pc:sldMkLst>
          <pc:docMk/>
          <pc:sldMk cId="2612786221" sldId="268"/>
        </pc:sldMkLst>
        <pc:spChg chg="mod">
          <ac:chgData name="Kakamouka Kalliopi" userId="S::kkalliopi@athtech.gr::665fd90e-25b4-4a82-88da-3a231671da04" providerId="AD" clId="Web-{1779F15F-3C15-1389-5E12-B627666CF9C6}" dt="2025-02-07T19:39:13.193" v="64" actId="1076"/>
          <ac:spMkLst>
            <pc:docMk/>
            <pc:sldMk cId="2612786221" sldId="268"/>
            <ac:spMk id="6" creationId="{FF624DD7-F764-2C1C-906F-FC771C8870DA}"/>
          </ac:spMkLst>
        </pc:spChg>
        <pc:spChg chg="mod">
          <ac:chgData name="Kakamouka Kalliopi" userId="S::kkalliopi@athtech.gr::665fd90e-25b4-4a82-88da-3a231671da04" providerId="AD" clId="Web-{1779F15F-3C15-1389-5E12-B627666CF9C6}" dt="2025-02-07T20:45:07.753" v="71" actId="1076"/>
          <ac:spMkLst>
            <pc:docMk/>
            <pc:sldMk cId="2612786221" sldId="268"/>
            <ac:spMk id="7" creationId="{1CEFDFC5-F705-D60F-A38B-158C692F215A}"/>
          </ac:spMkLst>
        </pc:spChg>
      </pc:sldChg>
      <pc:sldChg chg="new del">
        <pc:chgData name="Kakamouka Kalliopi" userId="S::kkalliopi@athtech.gr::665fd90e-25b4-4a82-88da-3a231671da04" providerId="AD" clId="Web-{1779F15F-3C15-1389-5E12-B627666CF9C6}" dt="2025-02-07T19:37:33.908" v="1"/>
        <pc:sldMkLst>
          <pc:docMk/>
          <pc:sldMk cId="3356922594" sldId="268"/>
        </pc:sldMkLst>
      </pc:sldChg>
    </pc:docChg>
  </pc:docChgLst>
  <pc:docChgLst>
    <pc:chgData name="Kakamouka Kalliopi" userId="S::kkalliopi@athtech.gr::665fd90e-25b4-4a82-88da-3a231671da04" providerId="AD" clId="Web-{AA317893-5069-B85E-C949-6CCD7F095F13}"/>
    <pc:docChg chg="modSld">
      <pc:chgData name="Kakamouka Kalliopi" userId="S::kkalliopi@athtech.gr::665fd90e-25b4-4a82-88da-3a231671da04" providerId="AD" clId="Web-{AA317893-5069-B85E-C949-6CCD7F095F13}" dt="2025-02-14T14:32:22.677" v="13" actId="20577"/>
      <pc:docMkLst>
        <pc:docMk/>
      </pc:docMkLst>
      <pc:sldChg chg="modSp">
        <pc:chgData name="Kakamouka Kalliopi" userId="S::kkalliopi@athtech.gr::665fd90e-25b4-4a82-88da-3a231671da04" providerId="AD" clId="Web-{AA317893-5069-B85E-C949-6CCD7F095F13}" dt="2025-02-14T14:31:39.816" v="11" actId="1076"/>
        <pc:sldMkLst>
          <pc:docMk/>
          <pc:sldMk cId="0" sldId="258"/>
        </pc:sldMkLst>
        <pc:spChg chg="mod">
          <ac:chgData name="Kakamouka Kalliopi" userId="S::kkalliopi@athtech.gr::665fd90e-25b4-4a82-88da-3a231671da04" providerId="AD" clId="Web-{AA317893-5069-B85E-C949-6CCD7F095F13}" dt="2025-02-14T14:31:39.816" v="11" actId="1076"/>
          <ac:spMkLst>
            <pc:docMk/>
            <pc:sldMk cId="0" sldId="258"/>
            <ac:spMk id="3" creationId="{00000000-0000-0000-0000-000000000000}"/>
          </ac:spMkLst>
        </pc:spChg>
      </pc:sldChg>
      <pc:sldChg chg="modTransition">
        <pc:chgData name="Kakamouka Kalliopi" userId="S::kkalliopi@athtech.gr::665fd90e-25b4-4a82-88da-3a231671da04" providerId="AD" clId="Web-{AA317893-5069-B85E-C949-6CCD7F095F13}" dt="2025-02-14T14:28:53.622" v="1"/>
        <pc:sldMkLst>
          <pc:docMk/>
          <pc:sldMk cId="2612786221" sldId="268"/>
        </pc:sldMkLst>
      </pc:sldChg>
      <pc:sldChg chg="modSp">
        <pc:chgData name="Kakamouka Kalliopi" userId="S::kkalliopi@athtech.gr::665fd90e-25b4-4a82-88da-3a231671da04" providerId="AD" clId="Web-{AA317893-5069-B85E-C949-6CCD7F095F13}" dt="2025-02-14T14:29:22.795" v="7"/>
        <pc:sldMkLst>
          <pc:docMk/>
          <pc:sldMk cId="2447426430" sldId="269"/>
        </pc:sldMkLst>
        <pc:graphicFrameChg chg="modGraphic">
          <ac:chgData name="Kakamouka Kalliopi" userId="S::kkalliopi@athtech.gr::665fd90e-25b4-4a82-88da-3a231671da04" providerId="AD" clId="Web-{AA317893-5069-B85E-C949-6CCD7F095F13}" dt="2025-02-14T14:29:22.795" v="7"/>
          <ac:graphicFrameMkLst>
            <pc:docMk/>
            <pc:sldMk cId="2447426430" sldId="269"/>
            <ac:graphicFrameMk id="34" creationId="{12280F89-5D7B-CB78-0CD8-7F094E47530D}"/>
          </ac:graphicFrameMkLst>
        </pc:graphicFrameChg>
      </pc:sldChg>
      <pc:sldChg chg="modSp">
        <pc:chgData name="Kakamouka Kalliopi" userId="S::kkalliopi@athtech.gr::665fd90e-25b4-4a82-88da-3a231671da04" providerId="AD" clId="Web-{AA317893-5069-B85E-C949-6CCD7F095F13}" dt="2025-02-14T14:32:22.677" v="13" actId="20577"/>
        <pc:sldMkLst>
          <pc:docMk/>
          <pc:sldMk cId="4182517343" sldId="273"/>
        </pc:sldMkLst>
        <pc:spChg chg="mod">
          <ac:chgData name="Kakamouka Kalliopi" userId="S::kkalliopi@athtech.gr::665fd90e-25b4-4a82-88da-3a231671da04" providerId="AD" clId="Web-{AA317893-5069-B85E-C949-6CCD7F095F13}" dt="2025-02-14T14:32:22.677" v="13" actId="20577"/>
          <ac:spMkLst>
            <pc:docMk/>
            <pc:sldMk cId="4182517343" sldId="273"/>
            <ac:spMk id="6" creationId="{16C4DB61-3868-E322-9BC6-336A0BC9DA52}"/>
          </ac:spMkLst>
        </pc:spChg>
      </pc:sldChg>
    </pc:docChg>
  </pc:docChgLst>
  <pc:docChgLst>
    <pc:chgData name="Kyriakopoulou Foteini" userId="S::kfoteini@athtech.gr::501d0a79-c7c5-4fd0-8b37-45c83e978c23" providerId="AD" clId="Web-{8593B3F8-1B8A-F7DE-62AC-51C7D8AA17F3}"/>
    <pc:docChg chg="addSld modSld">
      <pc:chgData name="Kyriakopoulou Foteini" userId="S::kfoteini@athtech.gr::501d0a79-c7c5-4fd0-8b37-45c83e978c23" providerId="AD" clId="Web-{8593B3F8-1B8A-F7DE-62AC-51C7D8AA17F3}" dt="2025-02-12T21:06:38.020" v="24" actId="14100"/>
      <pc:docMkLst>
        <pc:docMk/>
      </pc:docMkLst>
      <pc:sldChg chg="addSp delSp modSp addAnim delAnim">
        <pc:chgData name="Kyriakopoulou Foteini" userId="S::kfoteini@athtech.gr::501d0a79-c7c5-4fd0-8b37-45c83e978c23" providerId="AD" clId="Web-{8593B3F8-1B8A-F7DE-62AC-51C7D8AA17F3}" dt="2025-02-12T21:06:38.020" v="24" actId="14100"/>
        <pc:sldMkLst>
          <pc:docMk/>
          <pc:sldMk cId="332314231" sldId="270"/>
        </pc:sldMkLst>
        <pc:spChg chg="add mod">
          <ac:chgData name="Kyriakopoulou Foteini" userId="S::kfoteini@athtech.gr::501d0a79-c7c5-4fd0-8b37-45c83e978c23" providerId="AD" clId="Web-{8593B3F8-1B8A-F7DE-62AC-51C7D8AA17F3}" dt="2025-02-12T21:06:33.661" v="23" actId="14100"/>
          <ac:spMkLst>
            <pc:docMk/>
            <pc:sldMk cId="332314231" sldId="270"/>
            <ac:spMk id="8" creationId="{62E921FC-7553-971F-F549-AE1439CE76F6}"/>
          </ac:spMkLst>
        </pc:spChg>
        <pc:spChg chg="add mod">
          <ac:chgData name="Kyriakopoulou Foteini" userId="S::kfoteini@athtech.gr::501d0a79-c7c5-4fd0-8b37-45c83e978c23" providerId="AD" clId="Web-{8593B3F8-1B8A-F7DE-62AC-51C7D8AA17F3}" dt="2025-02-12T21:06:30.083" v="22" actId="14100"/>
          <ac:spMkLst>
            <pc:docMk/>
            <pc:sldMk cId="332314231" sldId="270"/>
            <ac:spMk id="14" creationId="{C3AA661B-E4C7-899D-EA29-EBE283B03F68}"/>
          </ac:spMkLst>
        </pc:spChg>
        <pc:spChg chg="mod">
          <ac:chgData name="Kyriakopoulou Foteini" userId="S::kfoteini@athtech.gr::501d0a79-c7c5-4fd0-8b37-45c83e978c23" providerId="AD" clId="Web-{8593B3F8-1B8A-F7DE-62AC-51C7D8AA17F3}" dt="2025-02-12T21:06:38.020" v="24" actId="14100"/>
          <ac:spMkLst>
            <pc:docMk/>
            <pc:sldMk cId="332314231" sldId="270"/>
            <ac:spMk id="17" creationId="{21FF9088-DC29-D17C-2777-9BBBFA964FF6}"/>
          </ac:spMkLst>
        </pc:spChg>
      </pc:sldChg>
      <pc:sldChg chg="addSp modSp new">
        <pc:chgData name="Kyriakopoulou Foteini" userId="S::kfoteini@athtech.gr::501d0a79-c7c5-4fd0-8b37-45c83e978c23" providerId="AD" clId="Web-{8593B3F8-1B8A-F7DE-62AC-51C7D8AA17F3}" dt="2025-02-12T21:01:27.464" v="4" actId="14100"/>
        <pc:sldMkLst>
          <pc:docMk/>
          <pc:sldMk cId="1839104132" sldId="275"/>
        </pc:sldMkLst>
        <pc:picChg chg="add mod">
          <ac:chgData name="Kyriakopoulou Foteini" userId="S::kfoteini@athtech.gr::501d0a79-c7c5-4fd0-8b37-45c83e978c23" providerId="AD" clId="Web-{8593B3F8-1B8A-F7DE-62AC-51C7D8AA17F3}" dt="2025-02-12T21:01:27.464" v="4" actId="14100"/>
          <ac:picMkLst>
            <pc:docMk/>
            <pc:sldMk cId="1839104132" sldId="275"/>
            <ac:picMk id="2" creationId="{12FF00EA-C97B-F161-BA81-73B26FEF24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9577A-DBED-4762-8D8D-7C8A81A955E3}" type="datetimeFigureOut">
              <a:rPr lang="en-US" smtClean="0"/>
              <a:t>2/25/2025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FCC3B0-2769-4534-9899-009B12E298C3}" type="slidenum">
              <a:rPr lang="en-US" smtClean="0"/>
              <a:t>‹#›</a:t>
            </a:fld>
            <a:endParaRPr lang="en-US"/>
          </a:p>
        </p:txBody>
      </p:sp>
    </p:spTree>
    <p:extLst>
      <p:ext uri="{BB962C8B-B14F-4D97-AF65-F5344CB8AC3E}">
        <p14:creationId xmlns:p14="http://schemas.microsoft.com/office/powerpoint/2010/main" val="1118799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FCC3B0-2769-4534-9899-009B12E298C3}" type="slidenum">
              <a:rPr lang="en-US" smtClean="0"/>
              <a:t>2</a:t>
            </a:fld>
            <a:endParaRPr lang="en-US"/>
          </a:p>
        </p:txBody>
      </p:sp>
    </p:spTree>
    <p:extLst>
      <p:ext uri="{BB962C8B-B14F-4D97-AF65-F5344CB8AC3E}">
        <p14:creationId xmlns:p14="http://schemas.microsoft.com/office/powerpoint/2010/main" val="1280093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FCC3B0-2769-4534-9899-009B12E298C3}" type="slidenum">
              <a:rPr lang="en-US" smtClean="0"/>
              <a:t>4</a:t>
            </a:fld>
            <a:endParaRPr lang="en-US"/>
          </a:p>
        </p:txBody>
      </p:sp>
    </p:spTree>
    <p:extLst>
      <p:ext uri="{BB962C8B-B14F-4D97-AF65-F5344CB8AC3E}">
        <p14:creationId xmlns:p14="http://schemas.microsoft.com/office/powerpoint/2010/main" val="4279632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lvl="0" indent="-514350" algn="l">
              <a:lnSpc>
                <a:spcPts val="4579"/>
              </a:lnSpc>
              <a:spcBef>
                <a:spcPct val="0"/>
              </a:spcBef>
              <a:buFont typeface="+mj-lt"/>
              <a:buAutoNum type="arabicPeriod"/>
            </a:pPr>
            <a:r>
              <a:rPr lang="en-US" sz="2400" b="1" u="none" strike="noStrike" spc="13">
                <a:solidFill>
                  <a:srgbClr val="3275C5"/>
                </a:solidFill>
                <a:ea typeface="Source Sans Pro"/>
                <a:cs typeface="Source Sans Pro"/>
                <a:sym typeface="Source Sans Pro"/>
              </a:rPr>
              <a:t>Temporal Trends:</a:t>
            </a:r>
          </a:p>
          <a:p>
            <a:r>
              <a:rPr lang="el-GR" b="0" i="0">
                <a:solidFill>
                  <a:srgbClr val="E3E3E3"/>
                </a:solidFill>
                <a:effectLst/>
                <a:latin typeface="Roboto"/>
              </a:rPr>
              <a:t>Η εξέλιξη της κατανάλωσης στον χρόνο: φαίνεται ότι όσο περνάνε τα χρόνια υπάρχει μια αυξητική τάση στην μέση τιμή του </a:t>
            </a:r>
            <a:r>
              <a:rPr lang="el-GR" b="0" i="0" err="1">
                <a:solidFill>
                  <a:srgbClr val="E3E3E3"/>
                </a:solidFill>
                <a:effectLst/>
                <a:latin typeface="Roboto"/>
              </a:rPr>
              <a:t>mpg</a:t>
            </a:r>
            <a:r>
              <a:rPr lang="el-GR" b="0" i="0">
                <a:solidFill>
                  <a:srgbClr val="E3E3E3"/>
                </a:solidFill>
                <a:effectLst/>
                <a:latin typeface="Roboto"/>
              </a:rPr>
              <a:t>, αυτό οφείλεται στις νέες τεχνολογίες και στην προσπάθεια για οικονομία καυσίμων λόγω περιβαλλοντικών και οικονομικών λόγων.</a:t>
            </a:r>
            <a:endParaRPr lang="en-US"/>
          </a:p>
        </p:txBody>
      </p:sp>
      <p:sp>
        <p:nvSpPr>
          <p:cNvPr id="4" name="Slide Number Placeholder 3"/>
          <p:cNvSpPr>
            <a:spLocks noGrp="1"/>
          </p:cNvSpPr>
          <p:nvPr>
            <p:ph type="sldNum" sz="quarter" idx="5"/>
          </p:nvPr>
        </p:nvSpPr>
        <p:spPr/>
        <p:txBody>
          <a:bodyPr/>
          <a:lstStyle/>
          <a:p>
            <a:fld id="{67FCC3B0-2769-4534-9899-009B12E298C3}" type="slidenum">
              <a:rPr lang="en-US" smtClean="0"/>
              <a:t>6</a:t>
            </a:fld>
            <a:endParaRPr lang="en-US"/>
          </a:p>
        </p:txBody>
      </p:sp>
    </p:spTree>
    <p:extLst>
      <p:ext uri="{BB962C8B-B14F-4D97-AF65-F5344CB8AC3E}">
        <p14:creationId xmlns:p14="http://schemas.microsoft.com/office/powerpoint/2010/main" val="14033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a:solidFill>
                  <a:srgbClr val="E3E3E3"/>
                </a:solidFill>
                <a:effectLst/>
                <a:latin typeface="Roboto"/>
              </a:rPr>
              <a:t>Top 5 </a:t>
            </a:r>
            <a:r>
              <a:rPr lang="el-GR" b="0" i="0">
                <a:solidFill>
                  <a:srgbClr val="E3E3E3"/>
                </a:solidFill>
                <a:effectLst/>
                <a:latin typeface="Roboto"/>
              </a:rPr>
              <a:t>μάρκες με το υψηλότερο μέσο </a:t>
            </a:r>
            <a:r>
              <a:rPr lang="en-US" b="0" i="0">
                <a:solidFill>
                  <a:srgbClr val="E3E3E3"/>
                </a:solidFill>
                <a:effectLst/>
                <a:latin typeface="Roboto"/>
              </a:rPr>
              <a:t>MPG: brand Nissan 31.32 </a:t>
            </a:r>
            <a:r>
              <a:rPr lang="en-US" b="0" i="0" err="1">
                <a:solidFill>
                  <a:srgbClr val="E3E3E3"/>
                </a:solidFill>
                <a:effectLst/>
                <a:latin typeface="Roboto"/>
              </a:rPr>
              <a:t>Vw</a:t>
            </a:r>
            <a:r>
              <a:rPr lang="en-US" b="0" i="0">
                <a:solidFill>
                  <a:srgbClr val="E3E3E3"/>
                </a:solidFill>
                <a:effectLst/>
                <a:latin typeface="Roboto"/>
              </a:rPr>
              <a:t> 31.84 Renault 32.88 Honda 33.76 Triumph 35.00</a:t>
            </a:r>
          </a:p>
          <a:p>
            <a:pPr marL="171450" indent="-171450" algn="l">
              <a:buFont typeface="Arial" panose="020B0604020202020204" pitchFamily="34" charset="0"/>
              <a:buChar char="•"/>
            </a:pPr>
            <a:r>
              <a:rPr lang="en-US" b="0" i="0">
                <a:solidFill>
                  <a:srgbClr val="E3E3E3"/>
                </a:solidFill>
                <a:effectLst/>
                <a:latin typeface="Roboto"/>
              </a:rPr>
              <a:t>Bottom 5 </a:t>
            </a:r>
            <a:r>
              <a:rPr lang="el-GR" b="0" i="0">
                <a:solidFill>
                  <a:srgbClr val="E3E3E3"/>
                </a:solidFill>
                <a:effectLst/>
                <a:latin typeface="Roboto"/>
              </a:rPr>
              <a:t>μάρκες με το χαμηλότερο μέσο </a:t>
            </a:r>
            <a:r>
              <a:rPr lang="en-US" b="0" i="0">
                <a:solidFill>
                  <a:srgbClr val="E3E3E3"/>
                </a:solidFill>
                <a:effectLst/>
                <a:latin typeface="Roboto"/>
              </a:rPr>
              <a:t>MPG: brand Hi 9.00 Chrysler 17.27 </a:t>
            </a:r>
            <a:r>
              <a:rPr lang="en-US" b="0" i="0" err="1">
                <a:solidFill>
                  <a:srgbClr val="E3E3E3"/>
                </a:solidFill>
                <a:effectLst/>
                <a:latin typeface="Roboto"/>
              </a:rPr>
              <a:t>Amc</a:t>
            </a:r>
            <a:r>
              <a:rPr lang="en-US" b="0" i="0">
                <a:solidFill>
                  <a:srgbClr val="E3E3E3"/>
                </a:solidFill>
                <a:effectLst/>
                <a:latin typeface="Roboto"/>
              </a:rPr>
              <a:t> 18.25 Mercury 19.12 Buick 19.18</a:t>
            </a:r>
          </a:p>
          <a:p>
            <a:endParaRPr lang="en-US"/>
          </a:p>
        </p:txBody>
      </p:sp>
      <p:sp>
        <p:nvSpPr>
          <p:cNvPr id="4" name="Slide Number Placeholder 3"/>
          <p:cNvSpPr>
            <a:spLocks noGrp="1"/>
          </p:cNvSpPr>
          <p:nvPr>
            <p:ph type="sldNum" sz="quarter" idx="5"/>
          </p:nvPr>
        </p:nvSpPr>
        <p:spPr/>
        <p:txBody>
          <a:bodyPr/>
          <a:lstStyle/>
          <a:p>
            <a:fld id="{67FCC3B0-2769-4534-9899-009B12E298C3}" type="slidenum">
              <a:rPr lang="en-US" smtClean="0"/>
              <a:t>8</a:t>
            </a:fld>
            <a:endParaRPr lang="en-US"/>
          </a:p>
        </p:txBody>
      </p:sp>
    </p:spTree>
    <p:extLst>
      <p:ext uri="{BB962C8B-B14F-4D97-AF65-F5344CB8AC3E}">
        <p14:creationId xmlns:p14="http://schemas.microsoft.com/office/powerpoint/2010/main" val="3773199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svg"/><Relationship Id="rId7"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video" Target="https://athtech.sharepoint.com/:v:/s/WELEADBootcamponDataScienceBusinessIntelligence-Team5/Efw-3oSthNBHtAOlx2ChYCkBw3aHFVKjAh-xsqO78CLcgA?e=nnbOA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5400000">
            <a:off x="-3391835" y="2459528"/>
            <a:ext cx="10287000" cy="5367944"/>
          </a:xfrm>
          <a:custGeom>
            <a:avLst/>
            <a:gdLst/>
            <a:ahLst/>
            <a:cxnLst/>
            <a:rect l="l" t="t" r="r" b="b"/>
            <a:pathLst>
              <a:path w="10287000" h="5367944">
                <a:moveTo>
                  <a:pt x="0" y="0"/>
                </a:moveTo>
                <a:lnTo>
                  <a:pt x="10287000" y="0"/>
                </a:lnTo>
                <a:lnTo>
                  <a:pt x="10287000" y="5367944"/>
                </a:lnTo>
                <a:lnTo>
                  <a:pt x="0" y="53679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007279" y="-698871"/>
            <a:ext cx="10985915" cy="10985871"/>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sp>
      </p:grpSp>
      <p:grpSp>
        <p:nvGrpSpPr>
          <p:cNvPr id="6" name="Group 6"/>
          <p:cNvGrpSpPr/>
          <p:nvPr/>
        </p:nvGrpSpPr>
        <p:grpSpPr>
          <a:xfrm>
            <a:off x="6457608" y="8182477"/>
            <a:ext cx="7009358" cy="1398154"/>
            <a:chOff x="0" y="0"/>
            <a:chExt cx="9345810" cy="1864205"/>
          </a:xfrm>
        </p:grpSpPr>
        <p:grpSp>
          <p:nvGrpSpPr>
            <p:cNvPr id="7" name="Group 7"/>
            <p:cNvGrpSpPr/>
            <p:nvPr/>
          </p:nvGrpSpPr>
          <p:grpSpPr>
            <a:xfrm>
              <a:off x="0" y="0"/>
              <a:ext cx="9345810" cy="1546271"/>
              <a:chOff x="0" y="0"/>
              <a:chExt cx="1250766" cy="206940"/>
            </a:xfrm>
          </p:grpSpPr>
          <p:sp>
            <p:nvSpPr>
              <p:cNvPr id="8" name="Freeform 8"/>
              <p:cNvSpPr/>
              <p:nvPr/>
            </p:nvSpPr>
            <p:spPr>
              <a:xfrm>
                <a:off x="18844" y="0"/>
                <a:ext cx="1213078" cy="206940"/>
              </a:xfrm>
              <a:custGeom>
                <a:avLst/>
                <a:gdLst/>
                <a:ahLst/>
                <a:cxnLst/>
                <a:rect l="l" t="t" r="r" b="b"/>
                <a:pathLst>
                  <a:path w="1213078" h="206940">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id="9" name="TextBox 9"/>
              <p:cNvSpPr txBox="1"/>
              <p:nvPr/>
            </p:nvSpPr>
            <p:spPr>
              <a:xfrm>
                <a:off x="101600" y="19050"/>
                <a:ext cx="1047566" cy="187890"/>
              </a:xfrm>
              <a:prstGeom prst="rect">
                <a:avLst/>
              </a:prstGeom>
            </p:spPr>
            <p:txBody>
              <a:bodyPr lIns="50800" tIns="50800" rIns="50800" bIns="50800" rtlCol="0" anchor="ctr"/>
              <a:lstStyle/>
              <a:p>
                <a:pPr algn="ctr">
                  <a:lnSpc>
                    <a:spcPts val="1993"/>
                  </a:lnSpc>
                </a:pPr>
                <a:endParaRPr/>
              </a:p>
            </p:txBody>
          </p:sp>
        </p:grpSp>
        <p:grpSp>
          <p:nvGrpSpPr>
            <p:cNvPr id="10" name="Group 10"/>
            <p:cNvGrpSpPr/>
            <p:nvPr/>
          </p:nvGrpSpPr>
          <p:grpSpPr>
            <a:xfrm>
              <a:off x="4451974" y="1170495"/>
              <a:ext cx="4192850" cy="693710"/>
              <a:chOff x="0" y="0"/>
              <a:chExt cx="1250766" cy="206940"/>
            </a:xfrm>
          </p:grpSpPr>
          <p:sp>
            <p:nvSpPr>
              <p:cNvPr id="11" name="Freeform 11"/>
              <p:cNvSpPr/>
              <p:nvPr/>
            </p:nvSpPr>
            <p:spPr>
              <a:xfrm>
                <a:off x="22107" y="0"/>
                <a:ext cx="1206553" cy="206940"/>
              </a:xfrm>
              <a:custGeom>
                <a:avLst/>
                <a:gdLst/>
                <a:ahLst/>
                <a:cxnLst/>
                <a:rect l="l" t="t" r="r" b="b"/>
                <a:pathLst>
                  <a:path w="1206553" h="206940">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rgbClr val="64CAF4"/>
              </a:solidFill>
            </p:spPr>
          </p:sp>
          <p:sp>
            <p:nvSpPr>
              <p:cNvPr id="12" name="TextBox 12"/>
              <p:cNvSpPr txBox="1"/>
              <p:nvPr/>
            </p:nvSpPr>
            <p:spPr>
              <a:xfrm>
                <a:off x="101600" y="19050"/>
                <a:ext cx="1047566" cy="187890"/>
              </a:xfrm>
              <a:prstGeom prst="rect">
                <a:avLst/>
              </a:prstGeom>
            </p:spPr>
            <p:txBody>
              <a:bodyPr lIns="50800" tIns="50800" rIns="50800" bIns="50800" rtlCol="0" anchor="ctr"/>
              <a:lstStyle/>
              <a:p>
                <a:pPr algn="ctr">
                  <a:lnSpc>
                    <a:spcPts val="1993"/>
                  </a:lnSpc>
                </a:pPr>
                <a:endParaRPr/>
              </a:p>
            </p:txBody>
          </p:sp>
        </p:grpSp>
      </p:grpSp>
      <p:sp>
        <p:nvSpPr>
          <p:cNvPr id="13" name="TextBox 13"/>
          <p:cNvSpPr txBox="1"/>
          <p:nvPr/>
        </p:nvSpPr>
        <p:spPr>
          <a:xfrm>
            <a:off x="4125084" y="2679790"/>
            <a:ext cx="4328592" cy="1377949"/>
          </a:xfrm>
          <a:prstGeom prst="rect">
            <a:avLst/>
          </a:prstGeom>
        </p:spPr>
        <p:txBody>
          <a:bodyPr lIns="0" tIns="0" rIns="0" bIns="0" rtlCol="0" anchor="t">
            <a:spAutoFit/>
          </a:bodyPr>
          <a:lstStyle/>
          <a:p>
            <a:pPr algn="l">
              <a:lnSpc>
                <a:spcPts val="11200"/>
              </a:lnSpc>
            </a:pPr>
            <a:r>
              <a:rPr lang="en-US" sz="8000" b="1">
                <a:solidFill>
                  <a:srgbClr val="3275C5"/>
                </a:solidFill>
                <a:latin typeface="Source Sans Pro Bold"/>
                <a:ea typeface="Source Sans Pro Bold"/>
                <a:cs typeface="Source Sans Pro Bold"/>
                <a:sym typeface="Source Sans Pro Bold"/>
              </a:rPr>
              <a:t>PROJECT</a:t>
            </a:r>
          </a:p>
        </p:txBody>
      </p:sp>
      <p:sp>
        <p:nvSpPr>
          <p:cNvPr id="14" name="TextBox 14"/>
          <p:cNvSpPr txBox="1"/>
          <p:nvPr/>
        </p:nvSpPr>
        <p:spPr>
          <a:xfrm>
            <a:off x="591670" y="4236676"/>
            <a:ext cx="11418112" cy="2999026"/>
          </a:xfrm>
          <a:prstGeom prst="rect">
            <a:avLst/>
          </a:prstGeom>
        </p:spPr>
        <p:txBody>
          <a:bodyPr wrap="square" lIns="0" tIns="0" rIns="0" bIns="0" rtlCol="0" anchor="t">
            <a:spAutoFit/>
          </a:bodyPr>
          <a:lstStyle/>
          <a:p>
            <a:pPr algn="ctr">
              <a:lnSpc>
                <a:spcPts val="4914"/>
              </a:lnSpc>
            </a:pPr>
            <a:r>
              <a:rPr lang="en-US" sz="3500" b="1" spc="14">
                <a:solidFill>
                  <a:srgbClr val="0070C0"/>
                </a:solidFill>
                <a:latin typeface="Dynamo Medium"/>
                <a:ea typeface="Dynamo Medium"/>
                <a:cs typeface="Dynamo Medium"/>
                <a:sym typeface="Dynamo Medium"/>
              </a:rPr>
              <a:t>"PREDICTING THE CITY-CYCLE FUEL CONSUMPTION IN MILES PER GALLON OF A CAR" </a:t>
            </a:r>
            <a:endParaRPr lang="en-US" sz="3500">
              <a:solidFill>
                <a:srgbClr val="0070C0"/>
              </a:solidFill>
              <a:ea typeface="Calibri"/>
              <a:cs typeface="Calibri"/>
            </a:endParaRPr>
          </a:p>
          <a:p>
            <a:pPr algn="ctr">
              <a:lnSpc>
                <a:spcPts val="4914"/>
              </a:lnSpc>
            </a:pPr>
            <a:r>
              <a:rPr lang="en-US" sz="3200" b="1" spc="14">
                <a:solidFill>
                  <a:schemeClr val="tx2">
                    <a:lumMod val="60000"/>
                    <a:lumOff val="40000"/>
                  </a:schemeClr>
                </a:solidFill>
                <a:latin typeface="Dynamo Medium"/>
                <a:ea typeface="Dynamo Medium"/>
                <a:cs typeface="Dynamo Medium"/>
                <a:sym typeface="Dynamo Medium"/>
              </a:rPr>
              <a:t>A CLASSIFICATION PROBLEM​</a:t>
            </a:r>
            <a:endParaRPr lang="en-US" sz="3200" b="1" spc="14">
              <a:solidFill>
                <a:schemeClr val="tx2">
                  <a:lumMod val="60000"/>
                  <a:lumOff val="40000"/>
                </a:schemeClr>
              </a:solidFill>
              <a:latin typeface="Dynamo Medium"/>
              <a:ea typeface="Calibri"/>
              <a:cs typeface="Calibri"/>
            </a:endParaRPr>
          </a:p>
          <a:p>
            <a:pPr algn="ctr">
              <a:lnSpc>
                <a:spcPts val="4914"/>
              </a:lnSpc>
            </a:pPr>
            <a:endParaRPr lang="en-US" sz="3200" b="1" spc="14">
              <a:solidFill>
                <a:srgbClr val="002060"/>
              </a:solidFill>
              <a:latin typeface="Dynamo Medium"/>
              <a:ea typeface="Dynamo Medium"/>
              <a:cs typeface="Dynamo Medium"/>
            </a:endParaRPr>
          </a:p>
          <a:p>
            <a:pPr algn="ctr">
              <a:lnSpc>
                <a:spcPts val="3958"/>
              </a:lnSpc>
            </a:pPr>
            <a:r>
              <a:rPr lang="en-US" sz="2800" b="1" spc="11">
                <a:solidFill>
                  <a:srgbClr val="56AAF0"/>
                </a:solidFill>
                <a:latin typeface="Dynamo Medium"/>
                <a:ea typeface="Dynamo Medium"/>
                <a:cs typeface="Dynamo Medium"/>
                <a:sym typeface="Dynamo Medium"/>
              </a:rPr>
              <a:t>February 2025</a:t>
            </a:r>
            <a:endParaRPr lang="en-US" sz="2800" b="1" spc="11">
              <a:solidFill>
                <a:srgbClr val="56AAF0"/>
              </a:solidFill>
              <a:latin typeface="Dynamo Medium"/>
              <a:ea typeface="Dynamo Medium"/>
              <a:cs typeface="Dynamo Medium"/>
            </a:endParaRPr>
          </a:p>
        </p:txBody>
      </p:sp>
      <p:sp>
        <p:nvSpPr>
          <p:cNvPr id="15" name="TextBox 15"/>
          <p:cNvSpPr txBox="1"/>
          <p:nvPr/>
        </p:nvSpPr>
        <p:spPr>
          <a:xfrm>
            <a:off x="8185486" y="7414939"/>
            <a:ext cx="3553603" cy="577596"/>
          </a:xfrm>
          <a:prstGeom prst="rect">
            <a:avLst/>
          </a:prstGeom>
        </p:spPr>
        <p:txBody>
          <a:bodyPr lIns="0" tIns="0" rIns="0" bIns="0" rtlCol="0" anchor="t">
            <a:spAutoFit/>
          </a:bodyPr>
          <a:lstStyle/>
          <a:p>
            <a:pPr algn="l">
              <a:lnSpc>
                <a:spcPts val="4406"/>
              </a:lnSpc>
            </a:pPr>
            <a:r>
              <a:rPr lang="en-US" sz="3899">
                <a:solidFill>
                  <a:srgbClr val="64CAF4"/>
                </a:solidFill>
                <a:latin typeface="Dynamo Medium"/>
                <a:ea typeface="Dynamo Medium"/>
                <a:cs typeface="Dynamo Medium"/>
                <a:sym typeface="Dynamo Medium"/>
              </a:rPr>
              <a:t>Presented by:</a:t>
            </a:r>
          </a:p>
        </p:txBody>
      </p:sp>
      <p:sp>
        <p:nvSpPr>
          <p:cNvPr id="16" name="TextBox 16"/>
          <p:cNvSpPr txBox="1"/>
          <p:nvPr/>
        </p:nvSpPr>
        <p:spPr>
          <a:xfrm>
            <a:off x="8453675" y="8337550"/>
            <a:ext cx="3451389" cy="730969"/>
          </a:xfrm>
          <a:prstGeom prst="rect">
            <a:avLst/>
          </a:prstGeom>
        </p:spPr>
        <p:txBody>
          <a:bodyPr wrap="square" lIns="0" tIns="0" rIns="0" bIns="0" rtlCol="0" anchor="t">
            <a:spAutoFit/>
          </a:bodyPr>
          <a:lstStyle/>
          <a:p>
            <a:pPr algn="l">
              <a:lnSpc>
                <a:spcPts val="5650"/>
              </a:lnSpc>
            </a:pPr>
            <a:r>
              <a:rPr lang="en-US" sz="5000" b="1">
                <a:solidFill>
                  <a:srgbClr val="FCFEFF"/>
                </a:solidFill>
                <a:latin typeface="Source Sans Pro Bold"/>
                <a:ea typeface="Source Sans Pro Bold"/>
                <a:cs typeface="Source Sans Pro Bold"/>
                <a:sym typeface="Source Sans Pro Bold"/>
              </a:rPr>
              <a:t>Team 5</a:t>
            </a:r>
          </a:p>
        </p:txBody>
      </p:sp>
      <p:sp>
        <p:nvSpPr>
          <p:cNvPr id="5" name="Freeform 5"/>
          <p:cNvSpPr/>
          <p:nvPr/>
        </p:nvSpPr>
        <p:spPr>
          <a:xfrm>
            <a:off x="3389903" y="7420451"/>
            <a:ext cx="2903450" cy="1836480"/>
          </a:xfrm>
          <a:custGeom>
            <a:avLst/>
            <a:gdLst/>
            <a:ahLst/>
            <a:cxnLst/>
            <a:rect l="l" t="t" r="r" b="b"/>
            <a:pathLst>
              <a:path w="4168014" h="2523504">
                <a:moveTo>
                  <a:pt x="0" y="0"/>
                </a:moveTo>
                <a:lnTo>
                  <a:pt x="4168014" y="0"/>
                </a:lnTo>
                <a:lnTo>
                  <a:pt x="4168014" y="2523504"/>
                </a:lnTo>
                <a:lnTo>
                  <a:pt x="0" y="2523504"/>
                </a:lnTo>
                <a:lnTo>
                  <a:pt x="0" y="0"/>
                </a:lnTo>
                <a:close/>
              </a:path>
            </a:pathLst>
          </a:custGeom>
          <a:blipFill dpi="0" rotWithShape="1">
            <a:blip r:embed="rId5">
              <a:alphaModFix amt="45000"/>
            </a:blip>
            <a:srcRect/>
            <a:stretch>
              <a:fillRect t="-634"/>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8556AFF1-B427-0343-CC65-9880314B36E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1BEF9D-A4E6-BCB2-ADBB-B6BF221B8B26}"/>
              </a:ext>
            </a:extLst>
          </p:cNvPr>
          <p:cNvSpPr/>
          <p:nvPr/>
        </p:nvSpPr>
        <p:spPr>
          <a:xfrm rot="-1780280">
            <a:off x="-1340224" y="-2572471"/>
            <a:ext cx="8627188" cy="5144941"/>
          </a:xfrm>
          <a:custGeom>
            <a:avLst/>
            <a:gdLst/>
            <a:ahLst/>
            <a:cxnLst/>
            <a:rect l="l" t="t" r="r" b="b"/>
            <a:pathLst>
              <a:path w="8627188" h="5144941">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6ED91B7E-5548-E4E7-7992-F0B2AF4E00A0}"/>
              </a:ext>
            </a:extLst>
          </p:cNvPr>
          <p:cNvSpPr/>
          <p:nvPr/>
        </p:nvSpPr>
        <p:spPr>
          <a:xfrm rot="8820853">
            <a:off x="11659253" y="7709746"/>
            <a:ext cx="8627188" cy="5144941"/>
          </a:xfrm>
          <a:custGeom>
            <a:avLst/>
            <a:gdLst/>
            <a:ahLst/>
            <a:cxnLst/>
            <a:rect l="l" t="t" r="r" b="b"/>
            <a:pathLst>
              <a:path w="8627188" h="5144941">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3EE2DE81-B591-8835-AF1D-76C6401E6AD5}"/>
              </a:ext>
            </a:extLst>
          </p:cNvPr>
          <p:cNvSpPr txBox="1"/>
          <p:nvPr/>
        </p:nvSpPr>
        <p:spPr>
          <a:xfrm>
            <a:off x="0" y="250423"/>
            <a:ext cx="18288000" cy="1377949"/>
          </a:xfrm>
          <a:prstGeom prst="rect">
            <a:avLst/>
          </a:prstGeom>
        </p:spPr>
        <p:txBody>
          <a:bodyPr lIns="0" tIns="0" rIns="0" bIns="0" rtlCol="0" anchor="t">
            <a:spAutoFit/>
          </a:bodyPr>
          <a:lstStyle/>
          <a:p>
            <a:pPr algn="ctr">
              <a:lnSpc>
                <a:spcPts val="11200"/>
              </a:lnSpc>
            </a:pPr>
            <a:r>
              <a:rPr lang="en-US" sz="8000" b="1">
                <a:solidFill>
                  <a:srgbClr val="56AAF0"/>
                </a:solidFill>
                <a:latin typeface="Dynamo Medium"/>
              </a:rPr>
              <a:t>Model Development &amp; Evaluation</a:t>
            </a:r>
          </a:p>
        </p:txBody>
      </p:sp>
      <p:sp>
        <p:nvSpPr>
          <p:cNvPr id="7" name="TextBox 7">
            <a:extLst>
              <a:ext uri="{FF2B5EF4-FFF2-40B4-BE49-F238E27FC236}">
                <a16:creationId xmlns:a16="http://schemas.microsoft.com/office/drawing/2014/main" id="{F960884F-EC96-F8D5-3EDA-039E2492FB52}"/>
              </a:ext>
            </a:extLst>
          </p:cNvPr>
          <p:cNvSpPr txBox="1"/>
          <p:nvPr/>
        </p:nvSpPr>
        <p:spPr>
          <a:xfrm>
            <a:off x="293764" y="1497692"/>
            <a:ext cx="7250174" cy="2149756"/>
          </a:xfrm>
          <a:prstGeom prst="rect">
            <a:avLst/>
          </a:prstGeom>
        </p:spPr>
        <p:txBody>
          <a:bodyPr lIns="0" tIns="0" rIns="0" bIns="0" rtlCol="0" anchor="t">
            <a:spAutoFit/>
          </a:bodyPr>
          <a:lstStyle/>
          <a:p>
            <a:pPr lvl="2">
              <a:lnSpc>
                <a:spcPts val="9245"/>
              </a:lnSpc>
            </a:pPr>
            <a:r>
              <a:rPr lang="en-US" sz="3600" spc="15">
                <a:solidFill>
                  <a:srgbClr val="3275C5"/>
                </a:solidFill>
                <a:ea typeface="+mn-lt"/>
                <a:cs typeface="+mn-lt"/>
                <a:sym typeface="Source Sans Pro Italics"/>
              </a:rPr>
              <a:t>Objective &amp; Methodology</a:t>
            </a:r>
            <a:endParaRPr lang="en-US" sz="3600">
              <a:ea typeface="Calibri"/>
              <a:cs typeface="Calibri"/>
            </a:endParaRPr>
          </a:p>
          <a:p>
            <a:pPr algn="l">
              <a:lnSpc>
                <a:spcPts val="8667"/>
              </a:lnSpc>
            </a:pPr>
            <a:endParaRPr lang="en-US" sz="3985" i="1" spc="15">
              <a:solidFill>
                <a:srgbClr val="3275C5"/>
              </a:solidFill>
              <a:latin typeface="Source Sans Pro Italics"/>
              <a:ea typeface="Source Sans Pro Italics"/>
              <a:cs typeface="Source Sans Pro Italics"/>
              <a:sym typeface="Source Sans Pro Italics"/>
            </a:endParaRPr>
          </a:p>
        </p:txBody>
      </p:sp>
      <p:grpSp>
        <p:nvGrpSpPr>
          <p:cNvPr id="14" name="Group 13">
            <a:extLst>
              <a:ext uri="{FF2B5EF4-FFF2-40B4-BE49-F238E27FC236}">
                <a16:creationId xmlns:a16="http://schemas.microsoft.com/office/drawing/2014/main" id="{F81D64C4-96EC-DEF4-6949-73BAC8B92366}"/>
              </a:ext>
            </a:extLst>
          </p:cNvPr>
          <p:cNvGrpSpPr/>
          <p:nvPr/>
        </p:nvGrpSpPr>
        <p:grpSpPr>
          <a:xfrm>
            <a:off x="124522" y="3297972"/>
            <a:ext cx="9582615" cy="4668805"/>
            <a:chOff x="812180" y="2991314"/>
            <a:chExt cx="9582615" cy="4668805"/>
          </a:xfrm>
        </p:grpSpPr>
        <p:sp>
          <p:nvSpPr>
            <p:cNvPr id="4" name="TextBox 3">
              <a:extLst>
                <a:ext uri="{FF2B5EF4-FFF2-40B4-BE49-F238E27FC236}">
                  <a16:creationId xmlns:a16="http://schemas.microsoft.com/office/drawing/2014/main" id="{59D71259-CF75-90A1-6129-93DB5BF2F341}"/>
                </a:ext>
              </a:extLst>
            </p:cNvPr>
            <p:cNvSpPr txBox="1"/>
            <p:nvPr/>
          </p:nvSpPr>
          <p:spPr>
            <a:xfrm>
              <a:off x="821474" y="2991314"/>
              <a:ext cx="957332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solidFill>
                    <a:srgbClr val="0070C0"/>
                  </a:solidFill>
                </a:rPr>
                <a:t>Objective:</a:t>
              </a:r>
              <a:endParaRPr lang="en-US" sz="2000" b="1" u="sng">
                <a:solidFill>
                  <a:srgbClr val="0070C0"/>
                </a:solidFill>
                <a:ea typeface="Calibri"/>
                <a:cs typeface="Calibri"/>
              </a:endParaRPr>
            </a:p>
            <a:p>
              <a:pPr>
                <a:buFont typeface=""/>
                <a:buChar char="•"/>
              </a:pPr>
              <a:r>
                <a:rPr lang="en-US" sz="2000" b="1">
                  <a:solidFill>
                    <a:srgbClr val="0070C0"/>
                  </a:solidFill>
                </a:rPr>
                <a:t> Goal</a:t>
              </a:r>
              <a:r>
                <a:rPr lang="en-US" sz="2000">
                  <a:solidFill>
                    <a:srgbClr val="0070C0"/>
                  </a:solidFill>
                </a:rPr>
                <a:t>: Compare classifiers after applying </a:t>
              </a:r>
              <a:r>
                <a:rPr lang="en-US" sz="2000" b="1">
                  <a:solidFill>
                    <a:srgbClr val="0070C0"/>
                  </a:solidFill>
                </a:rPr>
                <a:t>SMOTE</a:t>
              </a:r>
              <a:r>
                <a:rPr lang="en-US" sz="2000">
                  <a:solidFill>
                    <a:srgbClr val="0070C0"/>
                  </a:solidFill>
                </a:rPr>
                <a:t> for class balancing.</a:t>
              </a:r>
              <a:endParaRPr lang="en-US" sz="2000">
                <a:solidFill>
                  <a:srgbClr val="0070C0"/>
                </a:solidFill>
                <a:ea typeface="Calibri"/>
                <a:cs typeface="Calibri"/>
              </a:endParaRPr>
            </a:p>
            <a:p>
              <a:pPr>
                <a:buFont typeface=""/>
                <a:buChar char="•"/>
              </a:pPr>
              <a:r>
                <a:rPr lang="en-US" sz="2000" b="1">
                  <a:solidFill>
                    <a:srgbClr val="0070C0"/>
                  </a:solidFill>
                </a:rPr>
                <a:t> Key Focus</a:t>
              </a:r>
              <a:r>
                <a:rPr lang="en-US" sz="2000">
                  <a:solidFill>
                    <a:srgbClr val="0070C0"/>
                  </a:solidFill>
                </a:rPr>
                <a:t>: Evaluate models on </a:t>
              </a:r>
              <a:r>
                <a:rPr lang="en-US" sz="2000" b="1">
                  <a:solidFill>
                    <a:srgbClr val="0070C0"/>
                  </a:solidFill>
                </a:rPr>
                <a:t>accuracy</a:t>
              </a:r>
              <a:r>
                <a:rPr lang="en-US" sz="2000">
                  <a:solidFill>
                    <a:srgbClr val="0070C0"/>
                  </a:solidFill>
                </a:rPr>
                <a:t>, </a:t>
              </a:r>
              <a:r>
                <a:rPr lang="en-US" sz="2000" b="1">
                  <a:solidFill>
                    <a:srgbClr val="0070C0"/>
                  </a:solidFill>
                </a:rPr>
                <a:t>precision</a:t>
              </a:r>
              <a:r>
                <a:rPr lang="en-US" sz="2000">
                  <a:solidFill>
                    <a:srgbClr val="0070C0"/>
                  </a:solidFill>
                </a:rPr>
                <a:t>, </a:t>
              </a:r>
              <a:r>
                <a:rPr lang="en-US" sz="2000" b="1">
                  <a:solidFill>
                    <a:srgbClr val="0070C0"/>
                  </a:solidFill>
                </a:rPr>
                <a:t>recall</a:t>
              </a:r>
              <a:r>
                <a:rPr lang="en-US" sz="2000">
                  <a:solidFill>
                    <a:srgbClr val="0070C0"/>
                  </a:solidFill>
                </a:rPr>
                <a:t>, and </a:t>
              </a:r>
              <a:r>
                <a:rPr lang="en-US" sz="2000" b="1">
                  <a:solidFill>
                    <a:srgbClr val="0070C0"/>
                  </a:solidFill>
                </a:rPr>
                <a:t>F1 scores</a:t>
              </a:r>
              <a:r>
                <a:rPr lang="en-US" sz="2000">
                  <a:solidFill>
                    <a:srgbClr val="0070C0"/>
                  </a:solidFill>
                </a:rPr>
                <a:t>.</a:t>
              </a:r>
              <a:endParaRPr lang="en-US" sz="2000">
                <a:solidFill>
                  <a:srgbClr val="0070C0"/>
                </a:solidFill>
                <a:ea typeface="Calibri"/>
                <a:cs typeface="Calibri"/>
              </a:endParaRPr>
            </a:p>
          </p:txBody>
        </p:sp>
        <p:sp>
          <p:nvSpPr>
            <p:cNvPr id="5" name="TextBox 4">
              <a:extLst>
                <a:ext uri="{FF2B5EF4-FFF2-40B4-BE49-F238E27FC236}">
                  <a16:creationId xmlns:a16="http://schemas.microsoft.com/office/drawing/2014/main" id="{92983AD1-0772-3429-08F4-86F6F702F888}"/>
                </a:ext>
              </a:extLst>
            </p:cNvPr>
            <p:cNvSpPr txBox="1"/>
            <p:nvPr/>
          </p:nvSpPr>
          <p:spPr>
            <a:xfrm>
              <a:off x="812181" y="4329461"/>
              <a:ext cx="958261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solidFill>
                    <a:srgbClr val="0070C0"/>
                  </a:solidFill>
                </a:rPr>
                <a:t>Methodology</a:t>
              </a:r>
              <a:r>
                <a:rPr lang="en-US" sz="2000" b="1">
                  <a:solidFill>
                    <a:srgbClr val="0070C0"/>
                  </a:solidFill>
                </a:rPr>
                <a:t>:</a:t>
              </a:r>
              <a:endParaRPr lang="en-US" sz="2000" b="1">
                <a:solidFill>
                  <a:srgbClr val="0070C0"/>
                </a:solidFill>
                <a:ea typeface="Calibri"/>
                <a:cs typeface="Calibri"/>
              </a:endParaRPr>
            </a:p>
            <a:p>
              <a:pPr>
                <a:buFont typeface=""/>
                <a:buChar char="•"/>
              </a:pPr>
              <a:r>
                <a:rPr lang="en-US" sz="2000" b="1">
                  <a:solidFill>
                    <a:srgbClr val="0070C0"/>
                  </a:solidFill>
                </a:rPr>
                <a:t>  Data</a:t>
              </a:r>
              <a:r>
                <a:rPr lang="en-US" sz="2000">
                  <a:solidFill>
                    <a:srgbClr val="0070C0"/>
                  </a:solidFill>
                </a:rPr>
                <a:t>: 80% train, 20% test, with </a:t>
              </a:r>
              <a:r>
                <a:rPr lang="en-US" sz="2000" b="1" err="1">
                  <a:solidFill>
                    <a:srgbClr val="0070C0"/>
                  </a:solidFill>
                </a:rPr>
                <a:t>StratifiedKFold</a:t>
              </a:r>
              <a:r>
                <a:rPr lang="en-US" sz="2000">
                  <a:solidFill>
                    <a:srgbClr val="0070C0"/>
                  </a:solidFill>
                </a:rPr>
                <a:t> for balanced class splits.</a:t>
              </a:r>
              <a:endParaRPr lang="en-US" sz="2000">
                <a:solidFill>
                  <a:srgbClr val="0070C0"/>
                </a:solidFill>
                <a:ea typeface="Calibri"/>
                <a:cs typeface="Calibri"/>
              </a:endParaRPr>
            </a:p>
            <a:p>
              <a:r>
                <a:rPr lang="en-US" sz="2000" b="1">
                  <a:solidFill>
                    <a:srgbClr val="0070C0"/>
                  </a:solidFill>
                </a:rPr>
                <a:t>Preprocessing</a:t>
              </a:r>
              <a:r>
                <a:rPr lang="en-US" sz="2000">
                  <a:solidFill>
                    <a:srgbClr val="0070C0"/>
                  </a:solidFill>
                </a:rPr>
                <a:t>:</a:t>
              </a:r>
              <a:endParaRPr lang="en-US" sz="2000">
                <a:solidFill>
                  <a:srgbClr val="0070C0"/>
                </a:solidFill>
                <a:ea typeface="Calibri"/>
                <a:cs typeface="Calibri"/>
              </a:endParaRPr>
            </a:p>
            <a:p>
              <a:pPr marL="228600" lvl="1" indent="-228600">
                <a:buFont typeface=""/>
                <a:buChar char="•"/>
              </a:pPr>
              <a:r>
                <a:rPr lang="en-US" sz="2000" b="1" err="1">
                  <a:solidFill>
                    <a:srgbClr val="0070C0"/>
                  </a:solidFill>
                </a:rPr>
                <a:t>StandardScaler</a:t>
              </a:r>
              <a:r>
                <a:rPr lang="en-US" sz="2000">
                  <a:solidFill>
                    <a:srgbClr val="0070C0"/>
                  </a:solidFill>
                </a:rPr>
                <a:t> for scaling features.</a:t>
              </a:r>
              <a:endParaRPr lang="en-US" sz="2000">
                <a:solidFill>
                  <a:srgbClr val="0070C0"/>
                </a:solidFill>
                <a:ea typeface="Calibri"/>
                <a:cs typeface="Calibri"/>
              </a:endParaRPr>
            </a:p>
            <a:p>
              <a:pPr marL="228600" lvl="1" indent="-228600">
                <a:buFont typeface=""/>
                <a:buChar char="•"/>
              </a:pPr>
              <a:r>
                <a:rPr lang="en-US" sz="2000" b="1">
                  <a:solidFill>
                    <a:srgbClr val="0070C0"/>
                  </a:solidFill>
                </a:rPr>
                <a:t>SMOTE</a:t>
              </a:r>
              <a:r>
                <a:rPr lang="en-US" sz="2000">
                  <a:solidFill>
                    <a:srgbClr val="0070C0"/>
                  </a:solidFill>
                </a:rPr>
                <a:t> for class balancing.</a:t>
              </a:r>
              <a:endParaRPr lang="en-US" sz="2000">
                <a:solidFill>
                  <a:srgbClr val="0070C0"/>
                </a:solidFill>
                <a:ea typeface="Calibri"/>
                <a:cs typeface="Calibri"/>
              </a:endParaRPr>
            </a:p>
          </p:txBody>
        </p:sp>
        <p:sp>
          <p:nvSpPr>
            <p:cNvPr id="8" name="TextBox 7">
              <a:extLst>
                <a:ext uri="{FF2B5EF4-FFF2-40B4-BE49-F238E27FC236}">
                  <a16:creationId xmlns:a16="http://schemas.microsoft.com/office/drawing/2014/main" id="{FE2D96BB-40F4-D227-EE7B-7DCD3EE5B428}"/>
                </a:ext>
              </a:extLst>
            </p:cNvPr>
            <p:cNvSpPr txBox="1"/>
            <p:nvPr/>
          </p:nvSpPr>
          <p:spPr>
            <a:xfrm>
              <a:off x="812180" y="6336680"/>
              <a:ext cx="787276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u="sng">
                  <a:solidFill>
                    <a:srgbClr val="0070C0"/>
                  </a:solidFill>
                </a:rPr>
                <a:t>Classifiers</a:t>
              </a:r>
              <a:r>
                <a:rPr lang="en-US" sz="2000">
                  <a:solidFill>
                    <a:srgbClr val="0070C0"/>
                  </a:solidFill>
                </a:rPr>
                <a:t>:</a:t>
              </a:r>
              <a:endParaRPr lang="en-US" sz="2000">
                <a:solidFill>
                  <a:srgbClr val="0070C0"/>
                </a:solidFill>
                <a:ea typeface="Calibri"/>
                <a:cs typeface="Calibri"/>
              </a:endParaRPr>
            </a:p>
            <a:p>
              <a:pPr marL="228600" lvl="1" indent="-228600">
                <a:buFont typeface=""/>
                <a:buChar char="•"/>
              </a:pPr>
              <a:r>
                <a:rPr lang="en-US" sz="2000">
                  <a:solidFill>
                    <a:srgbClr val="0070C0"/>
                  </a:solidFill>
                </a:rPr>
                <a:t>Logistic Regression, Decision Tree, Random Forest, SVM, KNN</a:t>
              </a:r>
              <a:endParaRPr lang="en-US" sz="2000">
                <a:solidFill>
                  <a:srgbClr val="0070C0"/>
                </a:solidFill>
                <a:ea typeface="Calibri"/>
                <a:cs typeface="Calibri"/>
              </a:endParaRPr>
            </a:p>
            <a:p>
              <a:endParaRPr lang="en-US" sz="2000" b="1">
                <a:solidFill>
                  <a:srgbClr val="0070C0"/>
                </a:solidFill>
                <a:ea typeface="Calibri"/>
                <a:cs typeface="Calibri"/>
              </a:endParaRPr>
            </a:p>
            <a:p>
              <a:r>
                <a:rPr lang="en-US" sz="2000" b="1">
                  <a:solidFill>
                    <a:srgbClr val="0070C0"/>
                  </a:solidFill>
                </a:rPr>
                <a:t>Cross-validation</a:t>
              </a:r>
              <a:r>
                <a:rPr lang="en-US" sz="2000">
                  <a:solidFill>
                    <a:srgbClr val="0070C0"/>
                  </a:solidFill>
                </a:rPr>
                <a:t>: 5-fold cross-validation for performance evaluation.</a:t>
              </a:r>
              <a:endParaRPr lang="en-US" sz="2000">
                <a:solidFill>
                  <a:srgbClr val="0070C0"/>
                </a:solidFill>
                <a:ea typeface="Calibri"/>
                <a:cs typeface="Calibri"/>
              </a:endParaRPr>
            </a:p>
          </p:txBody>
        </p:sp>
      </p:grpSp>
      <p:sp>
        <p:nvSpPr>
          <p:cNvPr id="10" name="TextBox 7">
            <a:extLst>
              <a:ext uri="{FF2B5EF4-FFF2-40B4-BE49-F238E27FC236}">
                <a16:creationId xmlns:a16="http://schemas.microsoft.com/office/drawing/2014/main" id="{A36119D7-8BB4-E654-934D-4164F292FE26}"/>
              </a:ext>
            </a:extLst>
          </p:cNvPr>
          <p:cNvSpPr txBox="1"/>
          <p:nvPr/>
        </p:nvSpPr>
        <p:spPr>
          <a:xfrm>
            <a:off x="9883813" y="1497692"/>
            <a:ext cx="7250174" cy="2149756"/>
          </a:xfrm>
          <a:prstGeom prst="rect">
            <a:avLst/>
          </a:prstGeom>
        </p:spPr>
        <p:txBody>
          <a:bodyPr lIns="0" tIns="0" rIns="0" bIns="0" rtlCol="0" anchor="t">
            <a:spAutoFit/>
          </a:bodyPr>
          <a:lstStyle/>
          <a:p>
            <a:pPr lvl="5">
              <a:lnSpc>
                <a:spcPts val="9245"/>
              </a:lnSpc>
            </a:pPr>
            <a:r>
              <a:rPr lang="en-US" sz="3600" spc="15">
                <a:solidFill>
                  <a:srgbClr val="3275C5"/>
                </a:solidFill>
                <a:ea typeface="+mn-lt"/>
                <a:cs typeface="+mn-lt"/>
                <a:sym typeface="Source Sans Pro Italics"/>
              </a:rPr>
              <a:t> Key Results</a:t>
            </a:r>
            <a:endParaRPr lang="en-US" sz="3600">
              <a:ea typeface="Calibri"/>
              <a:cs typeface="Calibri"/>
            </a:endParaRPr>
          </a:p>
          <a:p>
            <a:pPr algn="l">
              <a:lnSpc>
                <a:spcPts val="8667"/>
              </a:lnSpc>
            </a:pPr>
            <a:endParaRPr lang="en-US" sz="3985" i="1" spc="15">
              <a:solidFill>
                <a:srgbClr val="3275C5"/>
              </a:solidFill>
              <a:latin typeface="Source Sans Pro Italics"/>
              <a:ea typeface="Source Sans Pro Italics"/>
              <a:cs typeface="Source Sans Pro Italics"/>
              <a:sym typeface="Source Sans Pro Italics"/>
            </a:endParaRPr>
          </a:p>
        </p:txBody>
      </p:sp>
      <p:graphicFrame>
        <p:nvGraphicFramePr>
          <p:cNvPr id="13" name="Table 12">
            <a:extLst>
              <a:ext uri="{FF2B5EF4-FFF2-40B4-BE49-F238E27FC236}">
                <a16:creationId xmlns:a16="http://schemas.microsoft.com/office/drawing/2014/main" id="{3236566D-D841-B316-0BAF-2FF49C565326}"/>
              </a:ext>
            </a:extLst>
          </p:cNvPr>
          <p:cNvGraphicFramePr>
            <a:graphicFrameLocks noGrp="1"/>
          </p:cNvGraphicFramePr>
          <p:nvPr/>
        </p:nvGraphicFramePr>
        <p:xfrm>
          <a:off x="8154644" y="3298902"/>
          <a:ext cx="10024884" cy="3187755"/>
        </p:xfrm>
        <a:graphic>
          <a:graphicData uri="http://schemas.openxmlformats.org/drawingml/2006/table">
            <a:tbl>
              <a:tblPr bandRow="1">
                <a:tableStyleId>{5C22544A-7EE6-4342-B048-85BDC9FD1C3A}</a:tableStyleId>
              </a:tblPr>
              <a:tblGrid>
                <a:gridCol w="1113876">
                  <a:extLst>
                    <a:ext uri="{9D8B030D-6E8A-4147-A177-3AD203B41FA5}">
                      <a16:colId xmlns:a16="http://schemas.microsoft.com/office/drawing/2014/main" val="708673995"/>
                    </a:ext>
                  </a:extLst>
                </a:gridCol>
                <a:gridCol w="1113876">
                  <a:extLst>
                    <a:ext uri="{9D8B030D-6E8A-4147-A177-3AD203B41FA5}">
                      <a16:colId xmlns:a16="http://schemas.microsoft.com/office/drawing/2014/main" val="3294493206"/>
                    </a:ext>
                  </a:extLst>
                </a:gridCol>
                <a:gridCol w="1113876">
                  <a:extLst>
                    <a:ext uri="{9D8B030D-6E8A-4147-A177-3AD203B41FA5}">
                      <a16:colId xmlns:a16="http://schemas.microsoft.com/office/drawing/2014/main" val="884249532"/>
                    </a:ext>
                  </a:extLst>
                </a:gridCol>
                <a:gridCol w="1113876">
                  <a:extLst>
                    <a:ext uri="{9D8B030D-6E8A-4147-A177-3AD203B41FA5}">
                      <a16:colId xmlns:a16="http://schemas.microsoft.com/office/drawing/2014/main" val="563500061"/>
                    </a:ext>
                  </a:extLst>
                </a:gridCol>
                <a:gridCol w="1113876">
                  <a:extLst>
                    <a:ext uri="{9D8B030D-6E8A-4147-A177-3AD203B41FA5}">
                      <a16:colId xmlns:a16="http://schemas.microsoft.com/office/drawing/2014/main" val="3161428932"/>
                    </a:ext>
                  </a:extLst>
                </a:gridCol>
                <a:gridCol w="1113876">
                  <a:extLst>
                    <a:ext uri="{9D8B030D-6E8A-4147-A177-3AD203B41FA5}">
                      <a16:colId xmlns:a16="http://schemas.microsoft.com/office/drawing/2014/main" val="3474882296"/>
                    </a:ext>
                  </a:extLst>
                </a:gridCol>
                <a:gridCol w="1113876">
                  <a:extLst>
                    <a:ext uri="{9D8B030D-6E8A-4147-A177-3AD203B41FA5}">
                      <a16:colId xmlns:a16="http://schemas.microsoft.com/office/drawing/2014/main" val="59757814"/>
                    </a:ext>
                  </a:extLst>
                </a:gridCol>
                <a:gridCol w="1113876">
                  <a:extLst>
                    <a:ext uri="{9D8B030D-6E8A-4147-A177-3AD203B41FA5}">
                      <a16:colId xmlns:a16="http://schemas.microsoft.com/office/drawing/2014/main" val="2215714913"/>
                    </a:ext>
                  </a:extLst>
                </a:gridCol>
                <a:gridCol w="1113876">
                  <a:extLst>
                    <a:ext uri="{9D8B030D-6E8A-4147-A177-3AD203B41FA5}">
                      <a16:colId xmlns:a16="http://schemas.microsoft.com/office/drawing/2014/main" val="1031283784"/>
                    </a:ext>
                  </a:extLst>
                </a:gridCol>
              </a:tblGrid>
              <a:tr h="718875">
                <a:tc>
                  <a:txBody>
                    <a:bodyPr/>
                    <a:lstStyle/>
                    <a:p>
                      <a:pPr lvl="0" algn="ctr"/>
                      <a:r>
                        <a:rPr lang="en-US" sz="1600" b="1"/>
                        <a:t>Model</a:t>
                      </a:r>
                      <a:endParaRPr lang="en-US" sz="1600"/>
                    </a:p>
                  </a:txBody>
                  <a:tcPr anchor="ctr">
                    <a:lnL>
                      <a:noFill/>
                    </a:lnL>
                    <a:lnR>
                      <a:noFill/>
                    </a:lnR>
                    <a:lnT>
                      <a:noFill/>
                    </a:lnT>
                    <a:lnB>
                      <a:noFill/>
                    </a:lnB>
                    <a:solidFill>
                      <a:schemeClr val="accent5">
                        <a:lumMod val="75000"/>
                      </a:schemeClr>
                    </a:solidFill>
                  </a:tcPr>
                </a:tc>
                <a:tc>
                  <a:txBody>
                    <a:bodyPr/>
                    <a:lstStyle/>
                    <a:p>
                      <a:pPr lvl="0" algn="ctr"/>
                      <a:r>
                        <a:rPr lang="en-US" sz="1600" b="1"/>
                        <a:t>Accuracy</a:t>
                      </a:r>
                      <a:endParaRPr lang="en-US" sz="1600"/>
                    </a:p>
                  </a:txBody>
                  <a:tcPr anchor="ctr">
                    <a:lnL>
                      <a:noFill/>
                    </a:lnL>
                    <a:lnR>
                      <a:noFill/>
                    </a:lnR>
                    <a:lnT>
                      <a:noFill/>
                    </a:lnT>
                    <a:lnB>
                      <a:noFill/>
                    </a:lnB>
                    <a:solidFill>
                      <a:schemeClr val="accent5">
                        <a:lumMod val="75000"/>
                      </a:schemeClr>
                    </a:solidFill>
                  </a:tcPr>
                </a:tc>
                <a:tc>
                  <a:txBody>
                    <a:bodyPr/>
                    <a:lstStyle/>
                    <a:p>
                      <a:pPr lvl="0" algn="ctr"/>
                      <a:r>
                        <a:rPr lang="en-US" sz="1600" b="1"/>
                        <a:t>Precision </a:t>
                      </a:r>
                      <a:r>
                        <a:rPr lang="en-US" sz="1400" b="1"/>
                        <a:t>(Macro)</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Recall </a:t>
                      </a:r>
                      <a:r>
                        <a:rPr lang="en-US" sz="1400" b="1"/>
                        <a:t>(Macro)</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F1 </a:t>
                      </a:r>
                      <a:endParaRPr lang="en-US" sz="1600"/>
                    </a:p>
                    <a:p>
                      <a:pPr lvl="0" algn="ctr">
                        <a:buNone/>
                      </a:pPr>
                      <a:r>
                        <a:rPr lang="en-US" sz="1400" b="1"/>
                        <a:t>(Macro)</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F1 </a:t>
                      </a:r>
                      <a:r>
                        <a:rPr lang="en-US" sz="1400" b="1"/>
                        <a:t>(Weighted)</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F1 </a:t>
                      </a:r>
                      <a:endParaRPr lang="en-US" sz="1400"/>
                    </a:p>
                    <a:p>
                      <a:pPr lvl="0" algn="ctr">
                        <a:buNone/>
                      </a:pPr>
                      <a:r>
                        <a:rPr lang="en-US" sz="1400" b="1"/>
                        <a:t>(Class 0)</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F1 </a:t>
                      </a:r>
                      <a:endParaRPr lang="en-US" sz="1400"/>
                    </a:p>
                    <a:p>
                      <a:pPr lvl="0" algn="ctr">
                        <a:buNone/>
                      </a:pPr>
                      <a:r>
                        <a:rPr lang="en-US" sz="1400" b="1"/>
                        <a:t>(Class 1)</a:t>
                      </a:r>
                      <a:endParaRPr lang="en-US" sz="1400"/>
                    </a:p>
                  </a:txBody>
                  <a:tcPr anchor="ctr">
                    <a:lnL>
                      <a:noFill/>
                    </a:lnL>
                    <a:lnR>
                      <a:noFill/>
                    </a:lnR>
                    <a:lnT>
                      <a:noFill/>
                    </a:lnT>
                    <a:lnB>
                      <a:noFill/>
                    </a:lnB>
                    <a:solidFill>
                      <a:schemeClr val="accent5">
                        <a:lumMod val="75000"/>
                      </a:schemeClr>
                    </a:solidFill>
                  </a:tcPr>
                </a:tc>
                <a:tc>
                  <a:txBody>
                    <a:bodyPr/>
                    <a:lstStyle/>
                    <a:p>
                      <a:pPr lvl="0" algn="ctr"/>
                      <a:r>
                        <a:rPr lang="en-US" sz="1600" b="1"/>
                        <a:t>F1 </a:t>
                      </a:r>
                      <a:endParaRPr lang="en-US" sz="1400"/>
                    </a:p>
                    <a:p>
                      <a:pPr lvl="0" algn="ctr">
                        <a:buNone/>
                      </a:pPr>
                      <a:r>
                        <a:rPr lang="en-US" sz="1400" b="1"/>
                        <a:t>(Class 2)</a:t>
                      </a:r>
                      <a:endParaRPr lang="en-US" sz="1400"/>
                    </a:p>
                  </a:txBody>
                  <a:tcPr anchor="ctr">
                    <a:lnL>
                      <a:noFill/>
                    </a:lnL>
                    <a:lnR>
                      <a:noFill/>
                    </a:lnR>
                    <a:lnT>
                      <a:noFill/>
                    </a:lnT>
                    <a:lnB>
                      <a:noFill/>
                    </a:lnB>
                    <a:solidFill>
                      <a:schemeClr val="accent5">
                        <a:lumMod val="75000"/>
                      </a:schemeClr>
                    </a:solidFill>
                  </a:tcPr>
                </a:tc>
                <a:extLst>
                  <a:ext uri="{0D108BD9-81ED-4DB2-BD59-A6C34878D82A}">
                    <a16:rowId xmlns:a16="http://schemas.microsoft.com/office/drawing/2014/main" val="1357117633"/>
                  </a:ext>
                </a:extLst>
              </a:tr>
              <a:tr h="539156">
                <a:tc>
                  <a:txBody>
                    <a:bodyPr/>
                    <a:lstStyle/>
                    <a:p>
                      <a:pPr algn="l"/>
                      <a:r>
                        <a:rPr lang="en-US" sz="1600" b="1"/>
                        <a:t>Logistic Regression</a:t>
                      </a:r>
                      <a:endParaRPr lang="en-US" sz="1600"/>
                    </a:p>
                  </a:txBody>
                  <a:tcPr anchor="ctr">
                    <a:lnL>
                      <a:noFill/>
                    </a:lnL>
                    <a:lnR>
                      <a:noFill/>
                    </a:lnR>
                    <a:lnT>
                      <a:noFill/>
                    </a:lnT>
                    <a:lnB>
                      <a:noFill/>
                    </a:lnB>
                    <a:solidFill>
                      <a:schemeClr val="accent5">
                        <a:lumMod val="75000"/>
                      </a:schemeClr>
                    </a:solidFill>
                  </a:tcPr>
                </a:tc>
                <a:tc>
                  <a:txBody>
                    <a:bodyPr/>
                    <a:lstStyle/>
                    <a:p>
                      <a:r>
                        <a:rPr lang="en-US"/>
                        <a:t>81.79%</a:t>
                      </a:r>
                    </a:p>
                  </a:txBody>
                  <a:tcPr anchor="ctr">
                    <a:lnL>
                      <a:noFill/>
                    </a:lnL>
                    <a:lnR>
                      <a:noFill/>
                    </a:lnR>
                    <a:lnT>
                      <a:noFill/>
                    </a:lnT>
                    <a:lnB>
                      <a:noFill/>
                    </a:lnB>
                    <a:solidFill>
                      <a:schemeClr val="accent5">
                        <a:lumMod val="40000"/>
                        <a:lumOff val="60000"/>
                      </a:schemeClr>
                    </a:solidFill>
                  </a:tcPr>
                </a:tc>
                <a:tc>
                  <a:txBody>
                    <a:bodyPr/>
                    <a:lstStyle/>
                    <a:p>
                      <a:r>
                        <a:rPr lang="en-US"/>
                        <a:t>81.60%</a:t>
                      </a:r>
                    </a:p>
                  </a:txBody>
                  <a:tcPr anchor="ctr">
                    <a:lnL>
                      <a:noFill/>
                    </a:lnL>
                    <a:lnR>
                      <a:noFill/>
                    </a:lnR>
                    <a:lnT>
                      <a:noFill/>
                    </a:lnT>
                    <a:lnB>
                      <a:noFill/>
                    </a:lnB>
                    <a:solidFill>
                      <a:schemeClr val="accent5">
                        <a:lumMod val="40000"/>
                        <a:lumOff val="60000"/>
                      </a:schemeClr>
                    </a:solidFill>
                  </a:tcPr>
                </a:tc>
                <a:tc>
                  <a:txBody>
                    <a:bodyPr/>
                    <a:lstStyle/>
                    <a:p>
                      <a:r>
                        <a:rPr lang="en-US"/>
                        <a:t>82.37%</a:t>
                      </a:r>
                    </a:p>
                  </a:txBody>
                  <a:tcPr anchor="ctr">
                    <a:lnL>
                      <a:noFill/>
                    </a:lnL>
                    <a:lnR>
                      <a:noFill/>
                    </a:lnR>
                    <a:lnT>
                      <a:noFill/>
                    </a:lnT>
                    <a:lnB>
                      <a:noFill/>
                    </a:lnB>
                    <a:solidFill>
                      <a:schemeClr val="accent5">
                        <a:lumMod val="40000"/>
                        <a:lumOff val="60000"/>
                      </a:schemeClr>
                    </a:solidFill>
                  </a:tcPr>
                </a:tc>
                <a:tc>
                  <a:txBody>
                    <a:bodyPr/>
                    <a:lstStyle/>
                    <a:p>
                      <a:r>
                        <a:rPr lang="en-US"/>
                        <a:t>81.31%</a:t>
                      </a:r>
                    </a:p>
                  </a:txBody>
                  <a:tcPr anchor="ctr">
                    <a:lnL>
                      <a:noFill/>
                    </a:lnL>
                    <a:lnR>
                      <a:noFill/>
                    </a:lnR>
                    <a:lnT>
                      <a:noFill/>
                    </a:lnT>
                    <a:lnB>
                      <a:noFill/>
                    </a:lnB>
                    <a:solidFill>
                      <a:schemeClr val="accent5">
                        <a:lumMod val="40000"/>
                        <a:lumOff val="60000"/>
                      </a:schemeClr>
                    </a:solidFill>
                  </a:tcPr>
                </a:tc>
                <a:tc>
                  <a:txBody>
                    <a:bodyPr/>
                    <a:lstStyle/>
                    <a:p>
                      <a:r>
                        <a:rPr lang="en-US"/>
                        <a:t>81.59%</a:t>
                      </a:r>
                    </a:p>
                  </a:txBody>
                  <a:tcPr anchor="ctr">
                    <a:lnL>
                      <a:noFill/>
                    </a:lnL>
                    <a:lnR>
                      <a:noFill/>
                    </a:lnR>
                    <a:lnT>
                      <a:noFill/>
                    </a:lnT>
                    <a:lnB>
                      <a:noFill/>
                    </a:lnB>
                    <a:solidFill>
                      <a:schemeClr val="accent5">
                        <a:lumMod val="40000"/>
                        <a:lumOff val="60000"/>
                      </a:schemeClr>
                    </a:solidFill>
                  </a:tcPr>
                </a:tc>
                <a:tc>
                  <a:txBody>
                    <a:bodyPr/>
                    <a:lstStyle/>
                    <a:p>
                      <a:r>
                        <a:rPr lang="en-US"/>
                        <a:t>79.37%</a:t>
                      </a:r>
                    </a:p>
                  </a:txBody>
                  <a:tcPr anchor="ctr">
                    <a:lnL>
                      <a:noFill/>
                    </a:lnL>
                    <a:lnR>
                      <a:noFill/>
                    </a:lnR>
                    <a:lnT>
                      <a:noFill/>
                    </a:lnT>
                    <a:lnB>
                      <a:noFill/>
                    </a:lnB>
                    <a:solidFill>
                      <a:schemeClr val="accent5">
                        <a:lumMod val="40000"/>
                        <a:lumOff val="60000"/>
                      </a:schemeClr>
                    </a:solidFill>
                  </a:tcPr>
                </a:tc>
                <a:tc>
                  <a:txBody>
                    <a:bodyPr/>
                    <a:lstStyle/>
                    <a:p>
                      <a:r>
                        <a:rPr lang="en-US"/>
                        <a:t>77.72%</a:t>
                      </a:r>
                    </a:p>
                  </a:txBody>
                  <a:tcPr anchor="ctr">
                    <a:lnL>
                      <a:noFill/>
                    </a:lnL>
                    <a:lnR>
                      <a:noFill/>
                    </a:lnR>
                    <a:lnT>
                      <a:noFill/>
                    </a:lnT>
                    <a:lnB>
                      <a:noFill/>
                    </a:lnB>
                    <a:solidFill>
                      <a:schemeClr val="accent5">
                        <a:lumMod val="40000"/>
                        <a:lumOff val="60000"/>
                      </a:schemeClr>
                    </a:solidFill>
                  </a:tcPr>
                </a:tc>
                <a:tc>
                  <a:txBody>
                    <a:bodyPr/>
                    <a:lstStyle/>
                    <a:p>
                      <a:r>
                        <a:rPr lang="en-US"/>
                        <a:t>86.84%</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379938399"/>
                  </a:ext>
                </a:extLst>
              </a:tr>
              <a:tr h="539156">
                <a:tc>
                  <a:txBody>
                    <a:bodyPr/>
                    <a:lstStyle/>
                    <a:p>
                      <a:pPr algn="l"/>
                      <a:r>
                        <a:rPr lang="en-US" sz="1600" b="1"/>
                        <a:t>Decision Tree</a:t>
                      </a:r>
                      <a:endParaRPr lang="en-US" sz="1600"/>
                    </a:p>
                  </a:txBody>
                  <a:tcPr anchor="ctr">
                    <a:lnL>
                      <a:noFill/>
                    </a:lnL>
                    <a:lnR>
                      <a:noFill/>
                    </a:lnR>
                    <a:lnT>
                      <a:noFill/>
                    </a:lnT>
                    <a:lnB>
                      <a:noFill/>
                    </a:lnB>
                    <a:solidFill>
                      <a:schemeClr val="accent5">
                        <a:lumMod val="75000"/>
                      </a:schemeClr>
                    </a:solidFill>
                  </a:tcPr>
                </a:tc>
                <a:tc>
                  <a:txBody>
                    <a:bodyPr/>
                    <a:lstStyle/>
                    <a:p>
                      <a:r>
                        <a:rPr lang="en-US"/>
                        <a:t>78.01%</a:t>
                      </a:r>
                    </a:p>
                  </a:txBody>
                  <a:tcPr anchor="ctr">
                    <a:lnL>
                      <a:noFill/>
                    </a:lnL>
                    <a:lnR>
                      <a:noFill/>
                    </a:lnR>
                    <a:lnT>
                      <a:noFill/>
                    </a:lnT>
                    <a:lnB>
                      <a:noFill/>
                    </a:lnB>
                    <a:solidFill>
                      <a:schemeClr val="accent5">
                        <a:lumMod val="40000"/>
                        <a:lumOff val="60000"/>
                      </a:schemeClr>
                    </a:solidFill>
                  </a:tcPr>
                </a:tc>
                <a:tc>
                  <a:txBody>
                    <a:bodyPr/>
                    <a:lstStyle/>
                    <a:p>
                      <a:r>
                        <a:rPr lang="en-US"/>
                        <a:t>79.04%</a:t>
                      </a:r>
                    </a:p>
                  </a:txBody>
                  <a:tcPr anchor="ctr">
                    <a:lnL>
                      <a:noFill/>
                    </a:lnL>
                    <a:lnR>
                      <a:noFill/>
                    </a:lnR>
                    <a:lnT>
                      <a:noFill/>
                    </a:lnT>
                    <a:lnB>
                      <a:noFill/>
                    </a:lnB>
                    <a:solidFill>
                      <a:schemeClr val="accent5">
                        <a:lumMod val="40000"/>
                        <a:lumOff val="60000"/>
                      </a:schemeClr>
                    </a:solidFill>
                  </a:tcPr>
                </a:tc>
                <a:tc>
                  <a:txBody>
                    <a:bodyPr/>
                    <a:lstStyle/>
                    <a:p>
                      <a:r>
                        <a:rPr lang="en-US"/>
                        <a:t>78.11%</a:t>
                      </a:r>
                    </a:p>
                  </a:txBody>
                  <a:tcPr anchor="ctr">
                    <a:lnL>
                      <a:noFill/>
                    </a:lnL>
                    <a:lnR>
                      <a:noFill/>
                    </a:lnR>
                    <a:lnT>
                      <a:noFill/>
                    </a:lnT>
                    <a:lnB>
                      <a:noFill/>
                    </a:lnB>
                    <a:solidFill>
                      <a:schemeClr val="accent5">
                        <a:lumMod val="40000"/>
                        <a:lumOff val="60000"/>
                      </a:schemeClr>
                    </a:solidFill>
                  </a:tcPr>
                </a:tc>
                <a:tc>
                  <a:txBody>
                    <a:bodyPr/>
                    <a:lstStyle/>
                    <a:p>
                      <a:r>
                        <a:rPr lang="en-US"/>
                        <a:t>78.30%</a:t>
                      </a:r>
                    </a:p>
                  </a:txBody>
                  <a:tcPr anchor="ctr">
                    <a:lnL>
                      <a:noFill/>
                    </a:lnL>
                    <a:lnR>
                      <a:noFill/>
                    </a:lnR>
                    <a:lnT>
                      <a:noFill/>
                    </a:lnT>
                    <a:lnB>
                      <a:noFill/>
                    </a:lnB>
                    <a:solidFill>
                      <a:schemeClr val="accent5">
                        <a:lumMod val="40000"/>
                        <a:lumOff val="60000"/>
                      </a:schemeClr>
                    </a:solidFill>
                  </a:tcPr>
                </a:tc>
                <a:tc>
                  <a:txBody>
                    <a:bodyPr/>
                    <a:lstStyle/>
                    <a:p>
                      <a:r>
                        <a:rPr lang="en-US"/>
                        <a:t>78.02%</a:t>
                      </a:r>
                    </a:p>
                  </a:txBody>
                  <a:tcPr anchor="ctr">
                    <a:lnL>
                      <a:noFill/>
                    </a:lnL>
                    <a:lnR>
                      <a:noFill/>
                    </a:lnR>
                    <a:lnT>
                      <a:noFill/>
                    </a:lnT>
                    <a:lnB>
                      <a:noFill/>
                    </a:lnB>
                    <a:solidFill>
                      <a:schemeClr val="accent5">
                        <a:lumMod val="40000"/>
                        <a:lumOff val="60000"/>
                      </a:schemeClr>
                    </a:solidFill>
                  </a:tcPr>
                </a:tc>
                <a:tc>
                  <a:txBody>
                    <a:bodyPr/>
                    <a:lstStyle/>
                    <a:p>
                      <a:r>
                        <a:rPr lang="en-US"/>
                        <a:t>78.96%</a:t>
                      </a:r>
                    </a:p>
                  </a:txBody>
                  <a:tcPr anchor="ctr">
                    <a:lnL>
                      <a:noFill/>
                    </a:lnL>
                    <a:lnR>
                      <a:noFill/>
                    </a:lnR>
                    <a:lnT>
                      <a:noFill/>
                    </a:lnT>
                    <a:lnB>
                      <a:noFill/>
                    </a:lnB>
                    <a:solidFill>
                      <a:schemeClr val="accent5">
                        <a:lumMod val="40000"/>
                        <a:lumOff val="60000"/>
                      </a:schemeClr>
                    </a:solidFill>
                  </a:tcPr>
                </a:tc>
                <a:tc>
                  <a:txBody>
                    <a:bodyPr/>
                    <a:lstStyle/>
                    <a:p>
                      <a:r>
                        <a:rPr lang="en-US"/>
                        <a:t>75.03%</a:t>
                      </a:r>
                    </a:p>
                  </a:txBody>
                  <a:tcPr anchor="ctr">
                    <a:lnL>
                      <a:noFill/>
                    </a:lnL>
                    <a:lnR>
                      <a:noFill/>
                    </a:lnR>
                    <a:lnT>
                      <a:noFill/>
                    </a:lnT>
                    <a:lnB>
                      <a:noFill/>
                    </a:lnB>
                    <a:solidFill>
                      <a:schemeClr val="accent5">
                        <a:lumMod val="40000"/>
                        <a:lumOff val="60000"/>
                      </a:schemeClr>
                    </a:solidFill>
                  </a:tcPr>
                </a:tc>
                <a:tc>
                  <a:txBody>
                    <a:bodyPr/>
                    <a:lstStyle/>
                    <a:p>
                      <a:r>
                        <a:rPr lang="en-US"/>
                        <a:t>80.91%</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856121209"/>
                  </a:ext>
                </a:extLst>
              </a:tr>
              <a:tr h="539156">
                <a:tc>
                  <a:txBody>
                    <a:bodyPr/>
                    <a:lstStyle/>
                    <a:p>
                      <a:pPr algn="l"/>
                      <a:r>
                        <a:rPr lang="en-US" sz="1600" b="1"/>
                        <a:t>Random Forest</a:t>
                      </a:r>
                      <a:endParaRPr lang="en-US" sz="1600"/>
                    </a:p>
                  </a:txBody>
                  <a:tcPr anchor="ctr">
                    <a:lnL>
                      <a:noFill/>
                    </a:lnL>
                    <a:lnR>
                      <a:noFill/>
                    </a:lnR>
                    <a:lnT>
                      <a:noFill/>
                    </a:lnT>
                    <a:lnB>
                      <a:noFill/>
                    </a:lnB>
                    <a:solidFill>
                      <a:schemeClr val="accent5">
                        <a:lumMod val="75000"/>
                      </a:schemeClr>
                    </a:solidFill>
                  </a:tcPr>
                </a:tc>
                <a:tc>
                  <a:txBody>
                    <a:bodyPr/>
                    <a:lstStyle/>
                    <a:p>
                      <a:r>
                        <a:rPr lang="en-US"/>
                        <a:t>84.61%</a:t>
                      </a:r>
                    </a:p>
                  </a:txBody>
                  <a:tcPr anchor="ctr">
                    <a:lnL>
                      <a:noFill/>
                    </a:lnL>
                    <a:lnR>
                      <a:noFill/>
                    </a:lnR>
                    <a:lnT>
                      <a:noFill/>
                    </a:lnT>
                    <a:lnB>
                      <a:noFill/>
                    </a:lnB>
                    <a:solidFill>
                      <a:schemeClr val="accent5">
                        <a:lumMod val="40000"/>
                        <a:lumOff val="60000"/>
                      </a:schemeClr>
                    </a:solidFill>
                  </a:tcPr>
                </a:tc>
                <a:tc>
                  <a:txBody>
                    <a:bodyPr/>
                    <a:lstStyle/>
                    <a:p>
                      <a:r>
                        <a:rPr lang="en-US"/>
                        <a:t>85.75%</a:t>
                      </a:r>
                    </a:p>
                  </a:txBody>
                  <a:tcPr anchor="ctr">
                    <a:lnL>
                      <a:noFill/>
                    </a:lnL>
                    <a:lnR>
                      <a:noFill/>
                    </a:lnR>
                    <a:lnT>
                      <a:noFill/>
                    </a:lnT>
                    <a:lnB>
                      <a:noFill/>
                    </a:lnB>
                    <a:solidFill>
                      <a:schemeClr val="accent5">
                        <a:lumMod val="40000"/>
                        <a:lumOff val="60000"/>
                      </a:schemeClr>
                    </a:solidFill>
                  </a:tcPr>
                </a:tc>
                <a:tc>
                  <a:txBody>
                    <a:bodyPr/>
                    <a:lstStyle/>
                    <a:p>
                      <a:r>
                        <a:rPr lang="en-US"/>
                        <a:t>85.63%</a:t>
                      </a:r>
                    </a:p>
                  </a:txBody>
                  <a:tcPr anchor="ctr">
                    <a:lnL>
                      <a:noFill/>
                    </a:lnL>
                    <a:lnR>
                      <a:noFill/>
                    </a:lnR>
                    <a:lnT>
                      <a:noFill/>
                    </a:lnT>
                    <a:lnB>
                      <a:noFill/>
                    </a:lnB>
                    <a:solidFill>
                      <a:schemeClr val="accent5">
                        <a:lumMod val="40000"/>
                        <a:lumOff val="60000"/>
                      </a:schemeClr>
                    </a:solidFill>
                  </a:tcPr>
                </a:tc>
                <a:tc>
                  <a:txBody>
                    <a:bodyPr/>
                    <a:lstStyle/>
                    <a:p>
                      <a:r>
                        <a:rPr lang="en-US"/>
                        <a:t>84.91%</a:t>
                      </a:r>
                    </a:p>
                  </a:txBody>
                  <a:tcPr anchor="ctr">
                    <a:lnL>
                      <a:noFill/>
                    </a:lnL>
                    <a:lnR>
                      <a:noFill/>
                    </a:lnR>
                    <a:lnT>
                      <a:noFill/>
                    </a:lnT>
                    <a:lnB>
                      <a:noFill/>
                    </a:lnB>
                    <a:solidFill>
                      <a:schemeClr val="accent5">
                        <a:lumMod val="40000"/>
                        <a:lumOff val="60000"/>
                      </a:schemeClr>
                    </a:solidFill>
                  </a:tcPr>
                </a:tc>
                <a:tc>
                  <a:txBody>
                    <a:bodyPr/>
                    <a:lstStyle/>
                    <a:p>
                      <a:r>
                        <a:rPr lang="en-US"/>
                        <a:t>84.38%</a:t>
                      </a:r>
                    </a:p>
                  </a:txBody>
                  <a:tcPr anchor="ctr">
                    <a:lnL>
                      <a:noFill/>
                    </a:lnL>
                    <a:lnR>
                      <a:noFill/>
                    </a:lnR>
                    <a:lnT>
                      <a:noFill/>
                    </a:lnT>
                    <a:lnB>
                      <a:noFill/>
                    </a:lnB>
                    <a:solidFill>
                      <a:schemeClr val="accent5">
                        <a:lumMod val="40000"/>
                        <a:lumOff val="60000"/>
                      </a:schemeClr>
                    </a:solidFill>
                  </a:tcPr>
                </a:tc>
                <a:tc>
                  <a:txBody>
                    <a:bodyPr/>
                    <a:lstStyle/>
                    <a:p>
                      <a:r>
                        <a:rPr lang="en-US"/>
                        <a:t>86.65%</a:t>
                      </a:r>
                    </a:p>
                  </a:txBody>
                  <a:tcPr anchor="ctr">
                    <a:lnL>
                      <a:noFill/>
                    </a:lnL>
                    <a:lnR>
                      <a:noFill/>
                    </a:lnR>
                    <a:lnT>
                      <a:noFill/>
                    </a:lnT>
                    <a:lnB>
                      <a:noFill/>
                    </a:lnB>
                    <a:solidFill>
                      <a:schemeClr val="accent5">
                        <a:lumMod val="40000"/>
                        <a:lumOff val="60000"/>
                      </a:schemeClr>
                    </a:solidFill>
                  </a:tcPr>
                </a:tc>
                <a:tc>
                  <a:txBody>
                    <a:bodyPr/>
                    <a:lstStyle/>
                    <a:p>
                      <a:r>
                        <a:rPr lang="en-US"/>
                        <a:t>81.09%</a:t>
                      </a:r>
                    </a:p>
                  </a:txBody>
                  <a:tcPr anchor="ctr">
                    <a:lnL>
                      <a:noFill/>
                    </a:lnL>
                    <a:lnR>
                      <a:noFill/>
                    </a:lnR>
                    <a:lnT>
                      <a:noFill/>
                    </a:lnT>
                    <a:lnB>
                      <a:noFill/>
                    </a:lnB>
                    <a:solidFill>
                      <a:schemeClr val="accent5">
                        <a:lumMod val="40000"/>
                        <a:lumOff val="60000"/>
                      </a:schemeClr>
                    </a:solidFill>
                  </a:tcPr>
                </a:tc>
                <a:tc>
                  <a:txBody>
                    <a:bodyPr/>
                    <a:lstStyle/>
                    <a:p>
                      <a:r>
                        <a:rPr lang="en-US"/>
                        <a:t>86.99%</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2446995271"/>
                  </a:ext>
                </a:extLst>
              </a:tr>
              <a:tr h="340520">
                <a:tc>
                  <a:txBody>
                    <a:bodyPr/>
                    <a:lstStyle/>
                    <a:p>
                      <a:pPr algn="l"/>
                      <a:r>
                        <a:rPr lang="en-US" sz="1600" b="1"/>
                        <a:t>SVM</a:t>
                      </a:r>
                      <a:endParaRPr lang="en-US" sz="1600"/>
                    </a:p>
                  </a:txBody>
                  <a:tcPr anchor="ctr">
                    <a:lnL>
                      <a:noFill/>
                    </a:lnL>
                    <a:lnR>
                      <a:noFill/>
                    </a:lnR>
                    <a:lnT>
                      <a:noFill/>
                    </a:lnT>
                    <a:lnB>
                      <a:noFill/>
                    </a:lnB>
                    <a:solidFill>
                      <a:schemeClr val="accent5">
                        <a:lumMod val="75000"/>
                      </a:schemeClr>
                    </a:solidFill>
                  </a:tcPr>
                </a:tc>
                <a:tc>
                  <a:txBody>
                    <a:bodyPr/>
                    <a:lstStyle/>
                    <a:p>
                      <a:r>
                        <a:rPr lang="en-US"/>
                        <a:t>83.67%</a:t>
                      </a:r>
                    </a:p>
                  </a:txBody>
                  <a:tcPr anchor="ctr">
                    <a:lnL>
                      <a:noFill/>
                    </a:lnL>
                    <a:lnR>
                      <a:noFill/>
                    </a:lnR>
                    <a:lnT>
                      <a:noFill/>
                    </a:lnT>
                    <a:lnB>
                      <a:noFill/>
                    </a:lnB>
                    <a:solidFill>
                      <a:schemeClr val="accent5">
                        <a:lumMod val="40000"/>
                        <a:lumOff val="60000"/>
                      </a:schemeClr>
                    </a:solidFill>
                  </a:tcPr>
                </a:tc>
                <a:tc>
                  <a:txBody>
                    <a:bodyPr/>
                    <a:lstStyle/>
                    <a:p>
                      <a:r>
                        <a:rPr lang="en-US"/>
                        <a:t>83.80%</a:t>
                      </a:r>
                    </a:p>
                  </a:txBody>
                  <a:tcPr anchor="ctr">
                    <a:lnL>
                      <a:noFill/>
                    </a:lnL>
                    <a:lnR>
                      <a:noFill/>
                    </a:lnR>
                    <a:lnT>
                      <a:noFill/>
                    </a:lnT>
                    <a:lnB>
                      <a:noFill/>
                    </a:lnB>
                    <a:solidFill>
                      <a:schemeClr val="accent5">
                        <a:lumMod val="40000"/>
                        <a:lumOff val="60000"/>
                      </a:schemeClr>
                    </a:solidFill>
                  </a:tcPr>
                </a:tc>
                <a:tc>
                  <a:txBody>
                    <a:bodyPr/>
                    <a:lstStyle/>
                    <a:p>
                      <a:r>
                        <a:rPr lang="en-US"/>
                        <a:t>84.58%</a:t>
                      </a:r>
                    </a:p>
                  </a:txBody>
                  <a:tcPr anchor="ctr">
                    <a:lnL>
                      <a:noFill/>
                    </a:lnL>
                    <a:lnR>
                      <a:noFill/>
                    </a:lnR>
                    <a:lnT>
                      <a:noFill/>
                    </a:lnT>
                    <a:lnB>
                      <a:noFill/>
                    </a:lnB>
                    <a:solidFill>
                      <a:schemeClr val="accent5">
                        <a:lumMod val="40000"/>
                        <a:lumOff val="60000"/>
                      </a:schemeClr>
                    </a:solidFill>
                  </a:tcPr>
                </a:tc>
                <a:tc>
                  <a:txBody>
                    <a:bodyPr/>
                    <a:lstStyle/>
                    <a:p>
                      <a:r>
                        <a:rPr lang="en-US"/>
                        <a:t>83.61%</a:t>
                      </a:r>
                    </a:p>
                  </a:txBody>
                  <a:tcPr anchor="ctr">
                    <a:lnL>
                      <a:noFill/>
                    </a:lnL>
                    <a:lnR>
                      <a:noFill/>
                    </a:lnR>
                    <a:lnT>
                      <a:noFill/>
                    </a:lnT>
                    <a:lnB>
                      <a:noFill/>
                    </a:lnB>
                    <a:solidFill>
                      <a:schemeClr val="accent5">
                        <a:lumMod val="40000"/>
                        <a:lumOff val="60000"/>
                      </a:schemeClr>
                    </a:solidFill>
                  </a:tcPr>
                </a:tc>
                <a:tc>
                  <a:txBody>
                    <a:bodyPr/>
                    <a:lstStyle/>
                    <a:p>
                      <a:r>
                        <a:rPr lang="en-US"/>
                        <a:t>83.50%</a:t>
                      </a:r>
                    </a:p>
                  </a:txBody>
                  <a:tcPr anchor="ctr">
                    <a:lnL>
                      <a:noFill/>
                    </a:lnL>
                    <a:lnR>
                      <a:noFill/>
                    </a:lnR>
                    <a:lnT>
                      <a:noFill/>
                    </a:lnT>
                    <a:lnB>
                      <a:noFill/>
                    </a:lnB>
                    <a:solidFill>
                      <a:schemeClr val="accent5">
                        <a:lumMod val="40000"/>
                        <a:lumOff val="60000"/>
                      </a:schemeClr>
                    </a:solidFill>
                  </a:tcPr>
                </a:tc>
                <a:tc>
                  <a:txBody>
                    <a:bodyPr/>
                    <a:lstStyle/>
                    <a:p>
                      <a:r>
                        <a:rPr lang="en-US"/>
                        <a:t>83.45%</a:t>
                      </a:r>
                    </a:p>
                  </a:txBody>
                  <a:tcPr anchor="ctr">
                    <a:lnL>
                      <a:noFill/>
                    </a:lnL>
                    <a:lnR>
                      <a:noFill/>
                    </a:lnR>
                    <a:lnT>
                      <a:noFill/>
                    </a:lnT>
                    <a:lnB>
                      <a:noFill/>
                    </a:lnB>
                    <a:solidFill>
                      <a:schemeClr val="accent5">
                        <a:lumMod val="40000"/>
                        <a:lumOff val="60000"/>
                      </a:schemeClr>
                    </a:solidFill>
                  </a:tcPr>
                </a:tc>
                <a:tc>
                  <a:txBody>
                    <a:bodyPr/>
                    <a:lstStyle/>
                    <a:p>
                      <a:r>
                        <a:rPr lang="en-US"/>
                        <a:t>79.89%</a:t>
                      </a:r>
                    </a:p>
                  </a:txBody>
                  <a:tcPr anchor="ctr">
                    <a:lnL>
                      <a:noFill/>
                    </a:lnL>
                    <a:lnR>
                      <a:noFill/>
                    </a:lnR>
                    <a:lnT>
                      <a:noFill/>
                    </a:lnT>
                    <a:lnB>
                      <a:noFill/>
                    </a:lnB>
                    <a:solidFill>
                      <a:schemeClr val="accent5">
                        <a:lumMod val="40000"/>
                        <a:lumOff val="60000"/>
                      </a:schemeClr>
                    </a:solidFill>
                  </a:tcPr>
                </a:tc>
                <a:tc>
                  <a:txBody>
                    <a:bodyPr/>
                    <a:lstStyle/>
                    <a:p>
                      <a:r>
                        <a:rPr lang="en-US"/>
                        <a:t>87.49%</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18568326"/>
                  </a:ext>
                </a:extLst>
              </a:tr>
              <a:tr h="340520">
                <a:tc>
                  <a:txBody>
                    <a:bodyPr/>
                    <a:lstStyle/>
                    <a:p>
                      <a:pPr algn="l"/>
                      <a:r>
                        <a:rPr lang="en-US" sz="1600" b="1"/>
                        <a:t>KNN</a:t>
                      </a:r>
                      <a:endParaRPr lang="en-US" sz="1600"/>
                    </a:p>
                  </a:txBody>
                  <a:tcPr anchor="ctr">
                    <a:lnL>
                      <a:noFill/>
                    </a:lnL>
                    <a:lnR>
                      <a:noFill/>
                    </a:lnR>
                    <a:lnT>
                      <a:noFill/>
                    </a:lnT>
                    <a:lnB>
                      <a:noFill/>
                    </a:lnB>
                    <a:solidFill>
                      <a:schemeClr val="accent5">
                        <a:lumMod val="75000"/>
                      </a:schemeClr>
                    </a:solidFill>
                  </a:tcPr>
                </a:tc>
                <a:tc>
                  <a:txBody>
                    <a:bodyPr/>
                    <a:lstStyle/>
                    <a:p>
                      <a:r>
                        <a:rPr lang="en-US"/>
                        <a:t>81.45%</a:t>
                      </a:r>
                    </a:p>
                  </a:txBody>
                  <a:tcPr anchor="ctr">
                    <a:lnL>
                      <a:noFill/>
                    </a:lnL>
                    <a:lnR>
                      <a:noFill/>
                    </a:lnR>
                    <a:lnT>
                      <a:noFill/>
                    </a:lnT>
                    <a:lnB>
                      <a:noFill/>
                    </a:lnB>
                    <a:solidFill>
                      <a:schemeClr val="accent5">
                        <a:lumMod val="40000"/>
                        <a:lumOff val="60000"/>
                      </a:schemeClr>
                    </a:solidFill>
                  </a:tcPr>
                </a:tc>
                <a:tc>
                  <a:txBody>
                    <a:bodyPr/>
                    <a:lstStyle/>
                    <a:p>
                      <a:r>
                        <a:rPr lang="en-US"/>
                        <a:t>82.69%</a:t>
                      </a:r>
                    </a:p>
                  </a:txBody>
                  <a:tcPr anchor="ctr">
                    <a:lnL>
                      <a:noFill/>
                    </a:lnL>
                    <a:lnR>
                      <a:noFill/>
                    </a:lnR>
                    <a:lnT>
                      <a:noFill/>
                    </a:lnT>
                    <a:lnB>
                      <a:noFill/>
                    </a:lnB>
                    <a:solidFill>
                      <a:schemeClr val="accent5">
                        <a:lumMod val="40000"/>
                        <a:lumOff val="60000"/>
                      </a:schemeClr>
                    </a:solidFill>
                  </a:tcPr>
                </a:tc>
                <a:tc>
                  <a:txBody>
                    <a:bodyPr/>
                    <a:lstStyle/>
                    <a:p>
                      <a:r>
                        <a:rPr lang="en-US"/>
                        <a:t>83.49%</a:t>
                      </a:r>
                    </a:p>
                  </a:txBody>
                  <a:tcPr anchor="ctr">
                    <a:lnL>
                      <a:noFill/>
                    </a:lnL>
                    <a:lnR>
                      <a:noFill/>
                    </a:lnR>
                    <a:lnT>
                      <a:noFill/>
                    </a:lnT>
                    <a:lnB>
                      <a:noFill/>
                    </a:lnB>
                    <a:solidFill>
                      <a:schemeClr val="accent5">
                        <a:lumMod val="40000"/>
                        <a:lumOff val="60000"/>
                      </a:schemeClr>
                    </a:solidFill>
                  </a:tcPr>
                </a:tc>
                <a:tc>
                  <a:txBody>
                    <a:bodyPr/>
                    <a:lstStyle/>
                    <a:p>
                      <a:r>
                        <a:rPr lang="en-US"/>
                        <a:t>82.03%</a:t>
                      </a:r>
                    </a:p>
                  </a:txBody>
                  <a:tcPr anchor="ctr">
                    <a:lnL>
                      <a:noFill/>
                    </a:lnL>
                    <a:lnR>
                      <a:noFill/>
                    </a:lnR>
                    <a:lnT>
                      <a:noFill/>
                    </a:lnT>
                    <a:lnB>
                      <a:noFill/>
                    </a:lnB>
                    <a:solidFill>
                      <a:schemeClr val="accent5">
                        <a:lumMod val="40000"/>
                        <a:lumOff val="60000"/>
                      </a:schemeClr>
                    </a:solidFill>
                  </a:tcPr>
                </a:tc>
                <a:tc>
                  <a:txBody>
                    <a:bodyPr/>
                    <a:lstStyle/>
                    <a:p>
                      <a:r>
                        <a:rPr lang="en-US"/>
                        <a:t>81.00%</a:t>
                      </a:r>
                    </a:p>
                  </a:txBody>
                  <a:tcPr anchor="ctr">
                    <a:lnL>
                      <a:noFill/>
                    </a:lnL>
                    <a:lnR>
                      <a:noFill/>
                    </a:lnR>
                    <a:lnT>
                      <a:noFill/>
                    </a:lnT>
                    <a:lnB>
                      <a:noFill/>
                    </a:lnB>
                    <a:solidFill>
                      <a:schemeClr val="accent5">
                        <a:lumMod val="40000"/>
                        <a:lumOff val="60000"/>
                      </a:schemeClr>
                    </a:solidFill>
                  </a:tcPr>
                </a:tc>
                <a:tc>
                  <a:txBody>
                    <a:bodyPr/>
                    <a:lstStyle/>
                    <a:p>
                      <a:r>
                        <a:rPr lang="en-US"/>
                        <a:t>85.72%</a:t>
                      </a:r>
                    </a:p>
                  </a:txBody>
                  <a:tcPr anchor="ctr">
                    <a:lnL>
                      <a:noFill/>
                    </a:lnL>
                    <a:lnR>
                      <a:noFill/>
                    </a:lnR>
                    <a:lnT>
                      <a:noFill/>
                    </a:lnT>
                    <a:lnB>
                      <a:noFill/>
                    </a:lnB>
                    <a:solidFill>
                      <a:schemeClr val="accent5">
                        <a:lumMod val="40000"/>
                        <a:lumOff val="60000"/>
                      </a:schemeClr>
                    </a:solidFill>
                  </a:tcPr>
                </a:tc>
                <a:tc>
                  <a:txBody>
                    <a:bodyPr/>
                    <a:lstStyle/>
                    <a:p>
                      <a:r>
                        <a:rPr lang="en-US"/>
                        <a:t>76.04%</a:t>
                      </a:r>
                    </a:p>
                  </a:txBody>
                  <a:tcPr anchor="ctr">
                    <a:lnL>
                      <a:noFill/>
                    </a:lnL>
                    <a:lnR>
                      <a:noFill/>
                    </a:lnR>
                    <a:lnT>
                      <a:noFill/>
                    </a:lnT>
                    <a:lnB>
                      <a:noFill/>
                    </a:lnB>
                    <a:solidFill>
                      <a:schemeClr val="accent5">
                        <a:lumMod val="40000"/>
                        <a:lumOff val="60000"/>
                      </a:schemeClr>
                    </a:solidFill>
                  </a:tcPr>
                </a:tc>
                <a:tc>
                  <a:txBody>
                    <a:bodyPr/>
                    <a:lstStyle/>
                    <a:p>
                      <a:r>
                        <a:rPr lang="en-US"/>
                        <a:t>84.32%</a:t>
                      </a:r>
                    </a:p>
                  </a:txBody>
                  <a:tcPr anchor="ctr">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219844418"/>
                  </a:ext>
                </a:extLst>
              </a:tr>
            </a:tbl>
          </a:graphicData>
        </a:graphic>
      </p:graphicFrame>
      <p:sp>
        <p:nvSpPr>
          <p:cNvPr id="15" name="TextBox 14">
            <a:extLst>
              <a:ext uri="{FF2B5EF4-FFF2-40B4-BE49-F238E27FC236}">
                <a16:creationId xmlns:a16="http://schemas.microsoft.com/office/drawing/2014/main" id="{141C420B-42B9-F24B-E77C-5F3F816A7DDB}"/>
              </a:ext>
            </a:extLst>
          </p:cNvPr>
          <p:cNvSpPr txBox="1"/>
          <p:nvPr/>
        </p:nvSpPr>
        <p:spPr>
          <a:xfrm>
            <a:off x="8158361" y="6745558"/>
            <a:ext cx="4366148"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b="1">
                <a:solidFill>
                  <a:srgbClr val="0070C0"/>
                </a:solidFill>
              </a:rPr>
              <a:t>Best Accuracy</a:t>
            </a:r>
            <a:r>
              <a:rPr lang="en-US">
                <a:solidFill>
                  <a:srgbClr val="0070C0"/>
                </a:solidFill>
              </a:rPr>
              <a:t>: </a:t>
            </a:r>
            <a:r>
              <a:rPr lang="en-US" b="1">
                <a:solidFill>
                  <a:srgbClr val="0070C0"/>
                </a:solidFill>
              </a:rPr>
              <a:t>Random Forest</a:t>
            </a:r>
            <a:r>
              <a:rPr lang="en-US">
                <a:solidFill>
                  <a:srgbClr val="0070C0"/>
                </a:solidFill>
              </a:rPr>
              <a:t> (84.61%)</a:t>
            </a:r>
            <a:endParaRPr lang="en-US">
              <a:solidFill>
                <a:srgbClr val="0070C0"/>
              </a:solidFill>
              <a:ea typeface="Calibri"/>
              <a:cs typeface="Calibri"/>
            </a:endParaRPr>
          </a:p>
        </p:txBody>
      </p:sp>
      <p:sp>
        <p:nvSpPr>
          <p:cNvPr id="9" name="Oval 8">
            <a:extLst>
              <a:ext uri="{FF2B5EF4-FFF2-40B4-BE49-F238E27FC236}">
                <a16:creationId xmlns:a16="http://schemas.microsoft.com/office/drawing/2014/main" id="{3BE62029-ECF7-6931-4528-FE8A37C0141C}"/>
              </a:ext>
            </a:extLst>
          </p:cNvPr>
          <p:cNvSpPr/>
          <p:nvPr/>
        </p:nvSpPr>
        <p:spPr>
          <a:xfrm>
            <a:off x="9323852" y="5172058"/>
            <a:ext cx="746461" cy="57008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E473D87-B098-3B7E-4F0D-27B1D90F6989}"/>
              </a:ext>
            </a:extLst>
          </p:cNvPr>
          <p:cNvSpPr/>
          <p:nvPr/>
        </p:nvSpPr>
        <p:spPr>
          <a:xfrm>
            <a:off x="17076421" y="5706111"/>
            <a:ext cx="808784" cy="481981"/>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5B4931-F2D7-E0E7-3FEF-2D0A10FC5B58}"/>
              </a:ext>
            </a:extLst>
          </p:cNvPr>
          <p:cNvSpPr/>
          <p:nvPr/>
        </p:nvSpPr>
        <p:spPr>
          <a:xfrm>
            <a:off x="10435726" y="5156818"/>
            <a:ext cx="746461" cy="57977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FD914FD-0A8A-8A83-BE94-173E5610700B}"/>
              </a:ext>
            </a:extLst>
          </p:cNvPr>
          <p:cNvSpPr/>
          <p:nvPr/>
        </p:nvSpPr>
        <p:spPr>
          <a:xfrm>
            <a:off x="11549666" y="5156818"/>
            <a:ext cx="746461" cy="57977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E4F2AEA-F7A3-E598-9149-5F0614CA23A8}"/>
              </a:ext>
            </a:extLst>
          </p:cNvPr>
          <p:cNvSpPr txBox="1"/>
          <p:nvPr/>
        </p:nvSpPr>
        <p:spPr>
          <a:xfrm>
            <a:off x="8158361" y="7204662"/>
            <a:ext cx="4137766"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b="1">
                <a:solidFill>
                  <a:srgbClr val="0070C0"/>
                </a:solidFill>
              </a:rPr>
              <a:t>Best F1 (Class 2)</a:t>
            </a:r>
            <a:r>
              <a:rPr lang="en-US">
                <a:solidFill>
                  <a:srgbClr val="0070C0"/>
                </a:solidFill>
              </a:rPr>
              <a:t>: </a:t>
            </a:r>
            <a:r>
              <a:rPr lang="en-US" b="1">
                <a:solidFill>
                  <a:srgbClr val="0070C0"/>
                </a:solidFill>
              </a:rPr>
              <a:t>SVM</a:t>
            </a:r>
            <a:r>
              <a:rPr lang="en-US">
                <a:solidFill>
                  <a:srgbClr val="0070C0"/>
                </a:solidFill>
              </a:rPr>
              <a:t> (87.49%)</a:t>
            </a:r>
            <a:endParaRPr lang="en-US">
              <a:solidFill>
                <a:srgbClr val="0070C0"/>
              </a:solidFill>
              <a:ea typeface="Calibri"/>
              <a:cs typeface="Calibri"/>
            </a:endParaRPr>
          </a:p>
        </p:txBody>
      </p:sp>
      <p:sp>
        <p:nvSpPr>
          <p:cNvPr id="19" name="TextBox 18">
            <a:extLst>
              <a:ext uri="{FF2B5EF4-FFF2-40B4-BE49-F238E27FC236}">
                <a16:creationId xmlns:a16="http://schemas.microsoft.com/office/drawing/2014/main" id="{339CA6EC-9AC3-3FDB-31D7-B730D26064F1}"/>
              </a:ext>
            </a:extLst>
          </p:cNvPr>
          <p:cNvSpPr txBox="1"/>
          <p:nvPr/>
        </p:nvSpPr>
        <p:spPr>
          <a:xfrm>
            <a:off x="8154644" y="7673206"/>
            <a:ext cx="4366148"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b="1">
                <a:solidFill>
                  <a:srgbClr val="0070C0"/>
                </a:solidFill>
              </a:rPr>
              <a:t>Best Precision</a:t>
            </a:r>
            <a:r>
              <a:rPr lang="en-US">
                <a:solidFill>
                  <a:srgbClr val="0070C0"/>
                </a:solidFill>
              </a:rPr>
              <a:t>: </a:t>
            </a:r>
            <a:r>
              <a:rPr lang="en-US" b="1">
                <a:solidFill>
                  <a:srgbClr val="0070C0"/>
                </a:solidFill>
              </a:rPr>
              <a:t>Random Forest</a:t>
            </a:r>
            <a:r>
              <a:rPr lang="en-US">
                <a:solidFill>
                  <a:srgbClr val="0070C0"/>
                </a:solidFill>
              </a:rPr>
              <a:t> (85.75%)</a:t>
            </a:r>
            <a:endParaRPr lang="en-US">
              <a:solidFill>
                <a:srgbClr val="0070C0"/>
              </a:solidFill>
              <a:ea typeface="Calibri"/>
              <a:cs typeface="Calibri"/>
            </a:endParaRPr>
          </a:p>
        </p:txBody>
      </p:sp>
      <p:sp>
        <p:nvSpPr>
          <p:cNvPr id="21" name="TextBox 20">
            <a:extLst>
              <a:ext uri="{FF2B5EF4-FFF2-40B4-BE49-F238E27FC236}">
                <a16:creationId xmlns:a16="http://schemas.microsoft.com/office/drawing/2014/main" id="{30894901-7AE1-A82B-5CA0-02F18CBDD3A5}"/>
              </a:ext>
            </a:extLst>
          </p:cNvPr>
          <p:cNvSpPr txBox="1"/>
          <p:nvPr/>
        </p:nvSpPr>
        <p:spPr>
          <a:xfrm>
            <a:off x="8154644" y="8174914"/>
            <a:ext cx="3995792"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b="1">
                <a:solidFill>
                  <a:srgbClr val="0070C0"/>
                </a:solidFill>
              </a:rPr>
              <a:t>Best Recall</a:t>
            </a:r>
            <a:r>
              <a:rPr lang="en-US">
                <a:solidFill>
                  <a:srgbClr val="0070C0"/>
                </a:solidFill>
              </a:rPr>
              <a:t>: </a:t>
            </a:r>
            <a:r>
              <a:rPr lang="en-US" b="1">
                <a:solidFill>
                  <a:srgbClr val="0070C0"/>
                </a:solidFill>
              </a:rPr>
              <a:t>Random Forest</a:t>
            </a:r>
            <a:r>
              <a:rPr lang="en-US">
                <a:solidFill>
                  <a:srgbClr val="0070C0"/>
                </a:solidFill>
              </a:rPr>
              <a:t> (85.63%)</a:t>
            </a:r>
            <a:endParaRPr lang="en-US">
              <a:solidFill>
                <a:srgbClr val="0070C0"/>
              </a:solidFill>
              <a:ea typeface="Calibri"/>
              <a:cs typeface="Calibri"/>
            </a:endParaRPr>
          </a:p>
        </p:txBody>
      </p:sp>
      <p:sp>
        <p:nvSpPr>
          <p:cNvPr id="22" name="TextBox 21">
            <a:extLst>
              <a:ext uri="{FF2B5EF4-FFF2-40B4-BE49-F238E27FC236}">
                <a16:creationId xmlns:a16="http://schemas.microsoft.com/office/drawing/2014/main" id="{BEBCC6EF-8D39-F01F-B1B2-A15EF7934FC4}"/>
              </a:ext>
            </a:extLst>
          </p:cNvPr>
          <p:cNvSpPr txBox="1"/>
          <p:nvPr/>
        </p:nvSpPr>
        <p:spPr>
          <a:xfrm>
            <a:off x="8154644" y="8623646"/>
            <a:ext cx="6364920" cy="4648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Ø"/>
            </a:pPr>
            <a:r>
              <a:rPr lang="en-US" b="1">
                <a:solidFill>
                  <a:srgbClr val="0070C0"/>
                </a:solidFill>
              </a:rPr>
              <a:t>Balanced Performance</a:t>
            </a:r>
            <a:r>
              <a:rPr lang="en-US">
                <a:solidFill>
                  <a:srgbClr val="0070C0"/>
                </a:solidFill>
              </a:rPr>
              <a:t>: </a:t>
            </a:r>
            <a:r>
              <a:rPr lang="en-US" b="1">
                <a:solidFill>
                  <a:srgbClr val="0070C0"/>
                </a:solidFill>
              </a:rPr>
              <a:t>Random Forest</a:t>
            </a:r>
            <a:r>
              <a:rPr lang="en-US">
                <a:solidFill>
                  <a:srgbClr val="0070C0"/>
                </a:solidFill>
              </a:rPr>
              <a:t> excels in most metrics.</a:t>
            </a:r>
            <a:endParaRPr lang="en-US">
              <a:solidFill>
                <a:srgbClr val="0070C0"/>
              </a:solidFill>
              <a:ea typeface="Calibri"/>
              <a:cs typeface="Calibri"/>
            </a:endParaRPr>
          </a:p>
        </p:txBody>
      </p:sp>
      <p:sp>
        <p:nvSpPr>
          <p:cNvPr id="18" name="Rectangle: Rounded Corners 17">
            <a:extLst>
              <a:ext uri="{FF2B5EF4-FFF2-40B4-BE49-F238E27FC236}">
                <a16:creationId xmlns:a16="http://schemas.microsoft.com/office/drawing/2014/main" id="{3E16B3A4-4CA1-CF92-F234-1D442480CECB}"/>
              </a:ext>
            </a:extLst>
          </p:cNvPr>
          <p:cNvSpPr/>
          <p:nvPr/>
        </p:nvSpPr>
        <p:spPr>
          <a:xfrm>
            <a:off x="8154644" y="5142531"/>
            <a:ext cx="8751725" cy="59406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5908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9" grpId="0" animBg="1"/>
      <p:bldP spid="11" grpId="0" animBg="1"/>
      <p:bldP spid="12" grpId="0" animBg="1"/>
      <p:bldP spid="16" grpId="0" animBg="1"/>
      <p:bldP spid="17" grpId="0"/>
      <p:bldP spid="19" grpId="0"/>
      <p:bldP spid="21" grpId="0"/>
      <p:bldP spid="22"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7203ED7E-B484-EFDF-87CC-1D23B2DA178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56542F-B5AD-5309-F597-F9B0BCA85F7A}"/>
              </a:ext>
            </a:extLst>
          </p:cNvPr>
          <p:cNvSpPr/>
          <p:nvPr/>
        </p:nvSpPr>
        <p:spPr>
          <a:xfrm rot="-1780280">
            <a:off x="-1340224" y="-2572471"/>
            <a:ext cx="8627188" cy="5144941"/>
          </a:xfrm>
          <a:custGeom>
            <a:avLst/>
            <a:gdLst/>
            <a:ahLst/>
            <a:cxnLst/>
            <a:rect l="l" t="t" r="r" b="b"/>
            <a:pathLst>
              <a:path w="8627188" h="5144941">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9E8B6A2C-A376-F7C9-4DD1-D79B204AA388}"/>
              </a:ext>
            </a:extLst>
          </p:cNvPr>
          <p:cNvSpPr txBox="1"/>
          <p:nvPr/>
        </p:nvSpPr>
        <p:spPr>
          <a:xfrm>
            <a:off x="0" y="250423"/>
            <a:ext cx="18288000" cy="1377949"/>
          </a:xfrm>
          <a:prstGeom prst="rect">
            <a:avLst/>
          </a:prstGeom>
          <a:ln>
            <a:noFill/>
          </a:ln>
        </p:spPr>
        <p:txBody>
          <a:bodyPr lIns="0" tIns="0" rIns="0" bIns="0" rtlCol="0" anchor="t">
            <a:spAutoFit/>
          </a:bodyPr>
          <a:lstStyle/>
          <a:p>
            <a:pPr algn="ctr">
              <a:lnSpc>
                <a:spcPts val="11200"/>
              </a:lnSpc>
            </a:pPr>
            <a:r>
              <a:rPr lang="en-US" sz="8000" b="1">
                <a:solidFill>
                  <a:srgbClr val="56AAF0"/>
                </a:solidFill>
                <a:latin typeface="Dynamo Medium"/>
              </a:rPr>
              <a:t>Model Development &amp; Evaluation</a:t>
            </a:r>
          </a:p>
        </p:txBody>
      </p:sp>
      <p:sp>
        <p:nvSpPr>
          <p:cNvPr id="7" name="TextBox 7">
            <a:extLst>
              <a:ext uri="{FF2B5EF4-FFF2-40B4-BE49-F238E27FC236}">
                <a16:creationId xmlns:a16="http://schemas.microsoft.com/office/drawing/2014/main" id="{65A438D4-5452-D4DB-D7C3-3EACA45C9303}"/>
              </a:ext>
            </a:extLst>
          </p:cNvPr>
          <p:cNvSpPr txBox="1"/>
          <p:nvPr/>
        </p:nvSpPr>
        <p:spPr>
          <a:xfrm>
            <a:off x="859705" y="1264628"/>
            <a:ext cx="7250174" cy="2149756"/>
          </a:xfrm>
          <a:prstGeom prst="rect">
            <a:avLst/>
          </a:prstGeom>
        </p:spPr>
        <p:txBody>
          <a:bodyPr lIns="0" tIns="0" rIns="0" bIns="0" rtlCol="0" anchor="t">
            <a:spAutoFit/>
          </a:bodyPr>
          <a:lstStyle/>
          <a:p>
            <a:pPr lvl="2">
              <a:lnSpc>
                <a:spcPts val="9245"/>
              </a:lnSpc>
            </a:pPr>
            <a:r>
              <a:rPr lang="en-US" sz="3600" u="sng" spc="15">
                <a:solidFill>
                  <a:srgbClr val="3275C5"/>
                </a:solidFill>
                <a:ea typeface="+mn-lt"/>
                <a:cs typeface="+mn-lt"/>
                <a:sym typeface="Source Sans Pro Italics"/>
              </a:rPr>
              <a:t>Model Prediction &amp; New Data</a:t>
            </a:r>
            <a:endParaRPr lang="en-US" u="sng"/>
          </a:p>
          <a:p>
            <a:pPr algn="l">
              <a:lnSpc>
                <a:spcPts val="8667"/>
              </a:lnSpc>
            </a:pPr>
            <a:endParaRPr lang="en-US" sz="3985" i="1" spc="15">
              <a:solidFill>
                <a:srgbClr val="3275C5"/>
              </a:solidFill>
              <a:latin typeface="Source Sans Pro Italics"/>
              <a:ea typeface="Source Sans Pro Italics"/>
              <a:cs typeface="Source Sans Pro Italics"/>
              <a:sym typeface="Source Sans Pro Italics"/>
            </a:endParaRPr>
          </a:p>
        </p:txBody>
      </p:sp>
      <p:grpSp>
        <p:nvGrpSpPr>
          <p:cNvPr id="14" name="Group 13">
            <a:extLst>
              <a:ext uri="{FF2B5EF4-FFF2-40B4-BE49-F238E27FC236}">
                <a16:creationId xmlns:a16="http://schemas.microsoft.com/office/drawing/2014/main" id="{6A83DA22-F253-AD96-E231-AF9B1272500C}"/>
              </a:ext>
            </a:extLst>
          </p:cNvPr>
          <p:cNvGrpSpPr/>
          <p:nvPr/>
        </p:nvGrpSpPr>
        <p:grpSpPr>
          <a:xfrm>
            <a:off x="217449" y="2573141"/>
            <a:ext cx="9582615" cy="3170099"/>
            <a:chOff x="812180" y="2991314"/>
            <a:chExt cx="9582615" cy="3170099"/>
          </a:xfrm>
        </p:grpSpPr>
        <p:sp>
          <p:nvSpPr>
            <p:cNvPr id="4" name="TextBox 3">
              <a:extLst>
                <a:ext uri="{FF2B5EF4-FFF2-40B4-BE49-F238E27FC236}">
                  <a16:creationId xmlns:a16="http://schemas.microsoft.com/office/drawing/2014/main" id="{7D73416E-E624-215F-E9EE-75A1768DB722}"/>
                </a:ext>
              </a:extLst>
            </p:cNvPr>
            <p:cNvSpPr txBox="1"/>
            <p:nvPr/>
          </p:nvSpPr>
          <p:spPr>
            <a:xfrm>
              <a:off x="821474" y="2991314"/>
              <a:ext cx="95733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u="sng">
                <a:ea typeface="Calibri"/>
                <a:cs typeface="Calibri"/>
              </a:endParaRPr>
            </a:p>
          </p:txBody>
        </p:sp>
        <p:sp>
          <p:nvSpPr>
            <p:cNvPr id="5" name="TextBox 4">
              <a:extLst>
                <a:ext uri="{FF2B5EF4-FFF2-40B4-BE49-F238E27FC236}">
                  <a16:creationId xmlns:a16="http://schemas.microsoft.com/office/drawing/2014/main" id="{858D3894-CD05-A529-6C3E-53CA86C73CAE}"/>
                </a:ext>
              </a:extLst>
            </p:cNvPr>
            <p:cNvSpPr txBox="1"/>
            <p:nvPr/>
          </p:nvSpPr>
          <p:spPr>
            <a:xfrm>
              <a:off x="812181" y="4329461"/>
              <a:ext cx="95826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a:ea typeface="Calibri"/>
                <a:cs typeface="Calibri"/>
              </a:endParaRPr>
            </a:p>
          </p:txBody>
        </p:sp>
        <p:sp>
          <p:nvSpPr>
            <p:cNvPr id="8" name="TextBox 7">
              <a:extLst>
                <a:ext uri="{FF2B5EF4-FFF2-40B4-BE49-F238E27FC236}">
                  <a16:creationId xmlns:a16="http://schemas.microsoft.com/office/drawing/2014/main" id="{22C32123-62F9-68AC-9BCA-3F632986BC52}"/>
                </a:ext>
              </a:extLst>
            </p:cNvPr>
            <p:cNvSpPr txBox="1"/>
            <p:nvPr/>
          </p:nvSpPr>
          <p:spPr>
            <a:xfrm>
              <a:off x="812180" y="2991314"/>
              <a:ext cx="801215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70C0"/>
                  </a:solidFill>
                </a:rPr>
                <a:t>Steps for Prediction</a:t>
              </a:r>
              <a:r>
                <a:rPr lang="en-US" sz="2000">
                  <a:solidFill>
                    <a:srgbClr val="0070C0"/>
                  </a:solidFill>
                </a:rPr>
                <a:t>:</a:t>
              </a:r>
              <a:endParaRPr lang="en-US" sz="2000">
                <a:solidFill>
                  <a:srgbClr val="0070C0"/>
                </a:solidFill>
                <a:ea typeface="Calibri"/>
                <a:cs typeface="Calibri"/>
              </a:endParaRPr>
            </a:p>
            <a:p>
              <a:pPr marL="285750" indent="-285750">
                <a:buFont typeface="Arial"/>
                <a:buChar char="•"/>
              </a:pPr>
              <a:r>
                <a:rPr lang="en-US" sz="2000" b="1">
                  <a:solidFill>
                    <a:srgbClr val="0070C0"/>
                  </a:solidFill>
                  <a:ea typeface="+mn-lt"/>
                  <a:cs typeface="+mn-lt"/>
                </a:rPr>
                <a:t>Preprocessing New Data</a:t>
              </a:r>
              <a:r>
                <a:rPr lang="en-US" sz="2000">
                  <a:solidFill>
                    <a:srgbClr val="0070C0"/>
                  </a:solidFill>
                  <a:ea typeface="+mn-lt"/>
                  <a:cs typeface="+mn-lt"/>
                </a:rPr>
                <a:t>:</a:t>
              </a:r>
              <a:endParaRPr lang="en-US">
                <a:solidFill>
                  <a:srgbClr val="0070C0"/>
                </a:solidFill>
                <a:ea typeface="+mn-lt"/>
                <a:cs typeface="+mn-lt"/>
              </a:endParaRPr>
            </a:p>
            <a:p>
              <a:pPr marL="742950" lvl="1" indent="-285750">
                <a:buFont typeface="Arial"/>
                <a:buChar char="•"/>
              </a:pPr>
              <a:r>
                <a:rPr lang="en-US" sz="2000" b="1">
                  <a:solidFill>
                    <a:srgbClr val="0070C0"/>
                  </a:solidFill>
                  <a:ea typeface="+mn-lt"/>
                  <a:cs typeface="+mn-lt"/>
                </a:rPr>
                <a:t>Standardizing</a:t>
              </a:r>
              <a:r>
                <a:rPr lang="en-US" sz="2000">
                  <a:solidFill>
                    <a:srgbClr val="0070C0"/>
                  </a:solidFill>
                  <a:ea typeface="+mn-lt"/>
                  <a:cs typeface="+mn-lt"/>
                </a:rPr>
                <a:t> the new dataset using the same scaler that was used during training</a:t>
              </a:r>
              <a:endParaRPr lang="en-US">
                <a:solidFill>
                  <a:srgbClr val="0070C0"/>
                </a:solidFill>
                <a:ea typeface="Calibri"/>
                <a:cs typeface="Calibri"/>
              </a:endParaRPr>
            </a:p>
            <a:p>
              <a:pPr marL="285750" indent="-285750">
                <a:buFont typeface="Arial"/>
                <a:buChar char="•"/>
              </a:pPr>
              <a:r>
                <a:rPr lang="en-US" sz="2000" b="1">
                  <a:solidFill>
                    <a:srgbClr val="0070C0"/>
                  </a:solidFill>
                  <a:ea typeface="+mn-lt"/>
                  <a:cs typeface="+mn-lt"/>
                </a:rPr>
                <a:t>Predictions</a:t>
              </a:r>
              <a:r>
                <a:rPr lang="en-US" sz="2000">
                  <a:solidFill>
                    <a:srgbClr val="0070C0"/>
                  </a:solidFill>
                  <a:ea typeface="+mn-lt"/>
                  <a:cs typeface="+mn-lt"/>
                </a:rPr>
                <a:t>:</a:t>
              </a:r>
              <a:endParaRPr lang="en-US">
                <a:solidFill>
                  <a:srgbClr val="0070C0"/>
                </a:solidFill>
                <a:ea typeface="Calibri"/>
                <a:cs typeface="Calibri"/>
              </a:endParaRPr>
            </a:p>
            <a:p>
              <a:pPr marL="742950" lvl="1" indent="-285750">
                <a:buFont typeface="Arial"/>
                <a:buChar char="•"/>
              </a:pPr>
              <a:r>
                <a:rPr lang="en-US" sz="2000" b="1">
                  <a:solidFill>
                    <a:srgbClr val="0070C0"/>
                  </a:solidFill>
                  <a:ea typeface="+mn-lt"/>
                  <a:cs typeface="+mn-lt"/>
                </a:rPr>
                <a:t>Predict Classes</a:t>
              </a:r>
              <a:r>
                <a:rPr lang="en-US" sz="2000">
                  <a:solidFill>
                    <a:srgbClr val="0070C0"/>
                  </a:solidFill>
                  <a:ea typeface="+mn-lt"/>
                  <a:cs typeface="+mn-lt"/>
                </a:rPr>
                <a:t>: Using the trained model to make class predictions on the new data.</a:t>
              </a:r>
              <a:endParaRPr lang="en-US">
                <a:solidFill>
                  <a:srgbClr val="0070C0"/>
                </a:solidFill>
                <a:ea typeface="Calibri"/>
                <a:cs typeface="Calibri"/>
              </a:endParaRPr>
            </a:p>
            <a:p>
              <a:pPr marL="742950" lvl="1" indent="-285750">
                <a:buFont typeface="Arial"/>
                <a:buChar char="•"/>
              </a:pPr>
              <a:r>
                <a:rPr lang="en-US" sz="2000" b="1">
                  <a:solidFill>
                    <a:srgbClr val="0070C0"/>
                  </a:solidFill>
                  <a:ea typeface="+mn-lt"/>
                  <a:cs typeface="+mn-lt"/>
                </a:rPr>
                <a:t>Predict Probabilities</a:t>
              </a:r>
              <a:r>
                <a:rPr lang="en-US" sz="2000">
                  <a:solidFill>
                    <a:srgbClr val="0070C0"/>
                  </a:solidFill>
                  <a:ea typeface="+mn-lt"/>
                  <a:cs typeface="+mn-lt"/>
                </a:rPr>
                <a:t>: Obtaining probabilities for each class prediction.</a:t>
              </a:r>
              <a:endParaRPr lang="en-US">
                <a:solidFill>
                  <a:srgbClr val="0070C0"/>
                </a:solidFill>
                <a:ea typeface="+mn-lt"/>
                <a:cs typeface="+mn-lt"/>
              </a:endParaRPr>
            </a:p>
            <a:p>
              <a:endParaRPr lang="en-US" sz="2000">
                <a:ea typeface="Calibri"/>
                <a:cs typeface="Calibri"/>
              </a:endParaRPr>
            </a:p>
          </p:txBody>
        </p:sp>
      </p:grpSp>
      <p:sp>
        <p:nvSpPr>
          <p:cNvPr id="10" name="TextBox 7">
            <a:extLst>
              <a:ext uri="{FF2B5EF4-FFF2-40B4-BE49-F238E27FC236}">
                <a16:creationId xmlns:a16="http://schemas.microsoft.com/office/drawing/2014/main" id="{18513CF2-CABF-99CF-D365-5DF013641462}"/>
              </a:ext>
            </a:extLst>
          </p:cNvPr>
          <p:cNvSpPr txBox="1"/>
          <p:nvPr/>
        </p:nvSpPr>
        <p:spPr>
          <a:xfrm>
            <a:off x="9803950" y="1367495"/>
            <a:ext cx="7882076" cy="2404569"/>
          </a:xfrm>
          <a:prstGeom prst="rect">
            <a:avLst/>
          </a:prstGeom>
        </p:spPr>
        <p:txBody>
          <a:bodyPr wrap="square" lIns="0" tIns="0" rIns="0" bIns="0" rtlCol="0" anchor="t">
            <a:spAutoFit/>
          </a:bodyPr>
          <a:lstStyle/>
          <a:p>
            <a:pPr lvl="5">
              <a:lnSpc>
                <a:spcPts val="9245"/>
              </a:lnSpc>
            </a:pPr>
            <a:r>
              <a:rPr lang="en-US" sz="3600" u="sng" spc="15">
                <a:solidFill>
                  <a:srgbClr val="3275C5"/>
                </a:solidFill>
                <a:ea typeface="+mn-lt"/>
                <a:cs typeface="+mn-lt"/>
                <a:sym typeface="Source Sans Pro Italics"/>
              </a:rPr>
              <a:t>Model Evaluation</a:t>
            </a:r>
            <a:endParaRPr lang="en-US" sz="3600" u="sng">
              <a:ea typeface="Calibri"/>
              <a:cs typeface="Calibri"/>
            </a:endParaRPr>
          </a:p>
          <a:p>
            <a:pPr lvl="4"/>
            <a:r>
              <a:rPr lang="en-US" sz="2000" spc="15">
                <a:solidFill>
                  <a:srgbClr val="3275C5"/>
                </a:solidFill>
                <a:latin typeface="Calibri"/>
                <a:ea typeface="Calibri"/>
                <a:cs typeface="Calibri"/>
              </a:rPr>
              <a:t>(Cross-Validation &amp; Classification Report)</a:t>
            </a:r>
          </a:p>
          <a:p>
            <a:pPr>
              <a:lnSpc>
                <a:spcPts val="8667"/>
              </a:lnSpc>
            </a:pPr>
            <a:endParaRPr lang="en-US" sz="2400" i="1" spc="15">
              <a:solidFill>
                <a:srgbClr val="3275C5"/>
              </a:solidFill>
              <a:latin typeface="Source Sans Pro Italics"/>
              <a:ea typeface="Source Sans Pro Italics"/>
              <a:cs typeface="Source Sans Pro Italics"/>
            </a:endParaRPr>
          </a:p>
        </p:txBody>
      </p:sp>
      <p:graphicFrame>
        <p:nvGraphicFramePr>
          <p:cNvPr id="34" name="Table 33">
            <a:extLst>
              <a:ext uri="{FF2B5EF4-FFF2-40B4-BE49-F238E27FC236}">
                <a16:creationId xmlns:a16="http://schemas.microsoft.com/office/drawing/2014/main" id="{12280F89-5D7B-CB78-0CD8-7F094E47530D}"/>
              </a:ext>
            </a:extLst>
          </p:cNvPr>
          <p:cNvGraphicFramePr>
            <a:graphicFrameLocks noGrp="1"/>
          </p:cNvGraphicFramePr>
          <p:nvPr>
            <p:extLst>
              <p:ext uri="{D42A27DB-BD31-4B8C-83A1-F6EECF244321}">
                <p14:modId xmlns:p14="http://schemas.microsoft.com/office/powerpoint/2010/main" val="1833639668"/>
              </p:ext>
            </p:extLst>
          </p:nvPr>
        </p:nvGraphicFramePr>
        <p:xfrm>
          <a:off x="9861730" y="3403975"/>
          <a:ext cx="7770005" cy="1908520"/>
        </p:xfrm>
        <a:graphic>
          <a:graphicData uri="http://schemas.openxmlformats.org/drawingml/2006/table">
            <a:tbl>
              <a:tblPr bandRow="1">
                <a:tableStyleId>{5C22544A-7EE6-4342-B048-85BDC9FD1C3A}</a:tableStyleId>
              </a:tblPr>
              <a:tblGrid>
                <a:gridCol w="986116">
                  <a:extLst>
                    <a:ext uri="{9D8B030D-6E8A-4147-A177-3AD203B41FA5}">
                      <a16:colId xmlns:a16="http://schemas.microsoft.com/office/drawing/2014/main" val="1908462693"/>
                    </a:ext>
                  </a:extLst>
                </a:gridCol>
                <a:gridCol w="2140322">
                  <a:extLst>
                    <a:ext uri="{9D8B030D-6E8A-4147-A177-3AD203B41FA5}">
                      <a16:colId xmlns:a16="http://schemas.microsoft.com/office/drawing/2014/main" val="1412853249"/>
                    </a:ext>
                  </a:extLst>
                </a:gridCol>
                <a:gridCol w="2442882">
                  <a:extLst>
                    <a:ext uri="{9D8B030D-6E8A-4147-A177-3AD203B41FA5}">
                      <a16:colId xmlns:a16="http://schemas.microsoft.com/office/drawing/2014/main" val="3047853516"/>
                    </a:ext>
                  </a:extLst>
                </a:gridCol>
                <a:gridCol w="2200685">
                  <a:extLst>
                    <a:ext uri="{9D8B030D-6E8A-4147-A177-3AD203B41FA5}">
                      <a16:colId xmlns:a16="http://schemas.microsoft.com/office/drawing/2014/main" val="593027835"/>
                    </a:ext>
                  </a:extLst>
                </a:gridCol>
              </a:tblGrid>
              <a:tr h="381704">
                <a:tc>
                  <a:txBody>
                    <a:bodyPr/>
                    <a:lstStyle/>
                    <a:p>
                      <a:pPr algn="ctr"/>
                      <a:r>
                        <a:rPr lang="en-US"/>
                        <a:t>Class</a:t>
                      </a:r>
                    </a:p>
                  </a:txBody>
                  <a:tcPr anchor="ctr">
                    <a:lnL>
                      <a:noFill/>
                    </a:lnL>
                    <a:lnR>
                      <a:noFill/>
                    </a:lnR>
                    <a:lnT>
                      <a:noFill/>
                    </a:lnT>
                    <a:lnB>
                      <a:noFill/>
                    </a:lnB>
                    <a:solidFill>
                      <a:schemeClr val="accent5">
                        <a:lumMod val="75000"/>
                      </a:schemeClr>
                    </a:solidFill>
                  </a:tcPr>
                </a:tc>
                <a:tc>
                  <a:txBody>
                    <a:bodyPr/>
                    <a:lstStyle/>
                    <a:p>
                      <a:pPr algn="ctr"/>
                      <a:r>
                        <a:rPr lang="en-US"/>
                        <a:t>Precision</a:t>
                      </a:r>
                    </a:p>
                  </a:txBody>
                  <a:tcPr anchor="ctr">
                    <a:lnL>
                      <a:noFill/>
                    </a:lnL>
                    <a:lnR>
                      <a:noFill/>
                    </a:lnR>
                    <a:lnT>
                      <a:noFill/>
                    </a:lnT>
                    <a:lnB>
                      <a:noFill/>
                    </a:lnB>
                    <a:solidFill>
                      <a:schemeClr val="accent5">
                        <a:lumMod val="75000"/>
                      </a:schemeClr>
                    </a:solidFill>
                  </a:tcPr>
                </a:tc>
                <a:tc>
                  <a:txBody>
                    <a:bodyPr/>
                    <a:lstStyle/>
                    <a:p>
                      <a:pPr algn="ctr"/>
                      <a:r>
                        <a:rPr lang="en-US"/>
                        <a:t>Recall</a:t>
                      </a:r>
                    </a:p>
                  </a:txBody>
                  <a:tcPr anchor="ctr">
                    <a:lnL>
                      <a:noFill/>
                    </a:lnL>
                    <a:lnR>
                      <a:noFill/>
                    </a:lnR>
                    <a:lnT>
                      <a:noFill/>
                    </a:lnT>
                    <a:lnB>
                      <a:noFill/>
                    </a:lnB>
                    <a:solidFill>
                      <a:schemeClr val="accent5">
                        <a:lumMod val="75000"/>
                      </a:schemeClr>
                    </a:solidFill>
                  </a:tcPr>
                </a:tc>
                <a:tc>
                  <a:txBody>
                    <a:bodyPr/>
                    <a:lstStyle/>
                    <a:p>
                      <a:pPr algn="ctr"/>
                      <a:r>
                        <a:rPr lang="en-US"/>
                        <a:t>F1-Score</a:t>
                      </a:r>
                    </a:p>
                  </a:txBody>
                  <a:tcPr anchor="ctr">
                    <a:lnL>
                      <a:noFill/>
                    </a:lnL>
                    <a:lnR>
                      <a:noFill/>
                    </a:lnR>
                    <a:lnT>
                      <a:noFill/>
                    </a:lnT>
                    <a:lnB>
                      <a:noFill/>
                    </a:lnB>
                    <a:solidFill>
                      <a:schemeClr val="accent5">
                        <a:lumMod val="75000"/>
                      </a:schemeClr>
                    </a:solidFill>
                  </a:tcPr>
                </a:tc>
                <a:extLst>
                  <a:ext uri="{0D108BD9-81ED-4DB2-BD59-A6C34878D82A}">
                    <a16:rowId xmlns:a16="http://schemas.microsoft.com/office/drawing/2014/main" val="2188526849"/>
                  </a:ext>
                </a:extLst>
              </a:tr>
              <a:tr h="381704">
                <a:tc>
                  <a:txBody>
                    <a:bodyPr/>
                    <a:lstStyle/>
                    <a:p>
                      <a:pPr algn="ctr"/>
                      <a:r>
                        <a:rPr lang="en-US" b="1"/>
                        <a:t>0</a:t>
                      </a:r>
                      <a:endParaRPr lang="en-US"/>
                    </a:p>
                  </a:txBody>
                  <a:tcPr anchor="ctr">
                    <a:lnL>
                      <a:noFill/>
                    </a:lnL>
                    <a:lnR>
                      <a:noFill/>
                    </a:lnR>
                    <a:lnT>
                      <a:noFill/>
                    </a:lnT>
                    <a:lnB>
                      <a:noFill/>
                    </a:lnB>
                    <a:solidFill>
                      <a:schemeClr val="accent5">
                        <a:lumMod val="75000"/>
                      </a:schemeClr>
                    </a:solidFill>
                  </a:tcPr>
                </a:tc>
                <a:tc>
                  <a:txBody>
                    <a:bodyPr/>
                    <a:lstStyle/>
                    <a:p>
                      <a:pPr algn="ctr"/>
                      <a:r>
                        <a:rPr lang="en-US"/>
                        <a:t>0.87</a:t>
                      </a:r>
                    </a:p>
                  </a:txBody>
                  <a:tcPr anchor="ctr">
                    <a:lnL>
                      <a:noFill/>
                    </a:lnL>
                    <a:lnR>
                      <a:noFill/>
                    </a:lnR>
                    <a:lnT>
                      <a:noFill/>
                    </a:lnT>
                    <a:lnB>
                      <a:noFill/>
                    </a:lnB>
                    <a:solidFill>
                      <a:schemeClr val="accent5">
                        <a:lumMod val="60000"/>
                        <a:lumOff val="40000"/>
                      </a:schemeClr>
                    </a:solidFill>
                  </a:tcPr>
                </a:tc>
                <a:tc>
                  <a:txBody>
                    <a:bodyPr/>
                    <a:lstStyle/>
                    <a:p>
                      <a:pPr algn="ctr"/>
                      <a:r>
                        <a:rPr lang="en-US"/>
                        <a:t>0.93</a:t>
                      </a:r>
                    </a:p>
                  </a:txBody>
                  <a:tcPr anchor="ctr">
                    <a:lnL>
                      <a:noFill/>
                    </a:lnL>
                    <a:lnR>
                      <a:noFill/>
                    </a:lnR>
                    <a:lnT>
                      <a:noFill/>
                    </a:lnT>
                    <a:lnB>
                      <a:noFill/>
                    </a:lnB>
                    <a:solidFill>
                      <a:schemeClr val="accent5">
                        <a:lumMod val="60000"/>
                        <a:lumOff val="40000"/>
                      </a:schemeClr>
                    </a:solidFill>
                  </a:tcPr>
                </a:tc>
                <a:tc>
                  <a:txBody>
                    <a:bodyPr/>
                    <a:lstStyle/>
                    <a:p>
                      <a:pPr algn="ctr"/>
                      <a:r>
                        <a:rPr lang="en-US"/>
                        <a:t>0.90</a:t>
                      </a:r>
                    </a:p>
                  </a:txBody>
                  <a:tcPr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3526515234"/>
                  </a:ext>
                </a:extLst>
              </a:tr>
              <a:tr h="381704">
                <a:tc>
                  <a:txBody>
                    <a:bodyPr/>
                    <a:lstStyle/>
                    <a:p>
                      <a:pPr algn="ctr"/>
                      <a:r>
                        <a:rPr lang="en-US" b="1"/>
                        <a:t>1</a:t>
                      </a:r>
                      <a:endParaRPr lang="en-US"/>
                    </a:p>
                  </a:txBody>
                  <a:tcPr anchor="ctr">
                    <a:lnL>
                      <a:noFill/>
                    </a:lnL>
                    <a:lnR>
                      <a:noFill/>
                    </a:lnR>
                    <a:lnT>
                      <a:noFill/>
                    </a:lnT>
                    <a:lnB>
                      <a:noFill/>
                    </a:lnB>
                    <a:solidFill>
                      <a:schemeClr val="accent5">
                        <a:lumMod val="75000"/>
                      </a:schemeClr>
                    </a:solidFill>
                  </a:tcPr>
                </a:tc>
                <a:tc>
                  <a:txBody>
                    <a:bodyPr/>
                    <a:lstStyle/>
                    <a:p>
                      <a:pPr algn="ctr"/>
                      <a:r>
                        <a:rPr lang="en-US"/>
                        <a:t>0.90</a:t>
                      </a:r>
                    </a:p>
                  </a:txBody>
                  <a:tcPr anchor="ctr">
                    <a:lnL>
                      <a:noFill/>
                    </a:lnL>
                    <a:lnR>
                      <a:noFill/>
                    </a:lnR>
                    <a:lnT>
                      <a:noFill/>
                    </a:lnT>
                    <a:lnB>
                      <a:noFill/>
                    </a:lnB>
                    <a:solidFill>
                      <a:schemeClr val="accent5">
                        <a:lumMod val="60000"/>
                        <a:lumOff val="40000"/>
                      </a:schemeClr>
                    </a:solidFill>
                  </a:tcPr>
                </a:tc>
                <a:tc>
                  <a:txBody>
                    <a:bodyPr/>
                    <a:lstStyle/>
                    <a:p>
                      <a:pPr algn="ctr"/>
                      <a:r>
                        <a:rPr lang="en-US"/>
                        <a:t>0.79</a:t>
                      </a:r>
                    </a:p>
                  </a:txBody>
                  <a:tcPr anchor="ctr">
                    <a:lnL>
                      <a:noFill/>
                    </a:lnL>
                    <a:lnR>
                      <a:noFill/>
                    </a:lnR>
                    <a:lnT>
                      <a:noFill/>
                    </a:lnT>
                    <a:lnB>
                      <a:noFill/>
                    </a:lnB>
                    <a:solidFill>
                      <a:schemeClr val="accent5">
                        <a:lumMod val="60000"/>
                        <a:lumOff val="40000"/>
                      </a:schemeClr>
                    </a:solidFill>
                  </a:tcPr>
                </a:tc>
                <a:tc>
                  <a:txBody>
                    <a:bodyPr/>
                    <a:lstStyle/>
                    <a:p>
                      <a:pPr algn="ctr"/>
                      <a:r>
                        <a:rPr lang="en-US"/>
                        <a:t>0.84</a:t>
                      </a:r>
                    </a:p>
                  </a:txBody>
                  <a:tcPr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1148635573"/>
                  </a:ext>
                </a:extLst>
              </a:tr>
              <a:tr h="381704">
                <a:tc>
                  <a:txBody>
                    <a:bodyPr/>
                    <a:lstStyle/>
                    <a:p>
                      <a:pPr algn="ctr"/>
                      <a:r>
                        <a:rPr lang="en-US" b="1"/>
                        <a:t>2</a:t>
                      </a:r>
                      <a:endParaRPr lang="en-US"/>
                    </a:p>
                  </a:txBody>
                  <a:tcPr anchor="ctr">
                    <a:lnL>
                      <a:noFill/>
                    </a:lnL>
                    <a:lnR>
                      <a:noFill/>
                    </a:lnR>
                    <a:lnT>
                      <a:noFill/>
                    </a:lnT>
                    <a:lnB>
                      <a:noFill/>
                    </a:lnB>
                    <a:solidFill>
                      <a:schemeClr val="accent5">
                        <a:lumMod val="75000"/>
                      </a:schemeClr>
                    </a:solidFill>
                  </a:tcPr>
                </a:tc>
                <a:tc>
                  <a:txBody>
                    <a:bodyPr/>
                    <a:lstStyle/>
                    <a:p>
                      <a:pPr algn="ctr"/>
                      <a:r>
                        <a:rPr lang="en-US"/>
                        <a:t>0.86</a:t>
                      </a:r>
                    </a:p>
                  </a:txBody>
                  <a:tcPr anchor="ctr">
                    <a:lnL>
                      <a:noFill/>
                    </a:lnL>
                    <a:lnR>
                      <a:noFill/>
                    </a:lnR>
                    <a:lnT>
                      <a:noFill/>
                    </a:lnT>
                    <a:lnB>
                      <a:noFill/>
                    </a:lnB>
                    <a:solidFill>
                      <a:schemeClr val="accent5">
                        <a:lumMod val="60000"/>
                        <a:lumOff val="40000"/>
                      </a:schemeClr>
                    </a:solidFill>
                  </a:tcPr>
                </a:tc>
                <a:tc>
                  <a:txBody>
                    <a:bodyPr/>
                    <a:lstStyle/>
                    <a:p>
                      <a:pPr algn="ctr"/>
                      <a:r>
                        <a:rPr lang="en-US"/>
                        <a:t>0.94</a:t>
                      </a:r>
                    </a:p>
                  </a:txBody>
                  <a:tcPr anchor="ctr">
                    <a:lnL>
                      <a:noFill/>
                    </a:lnL>
                    <a:lnR>
                      <a:noFill/>
                    </a:lnR>
                    <a:lnT>
                      <a:noFill/>
                    </a:lnT>
                    <a:lnB>
                      <a:noFill/>
                    </a:lnB>
                    <a:solidFill>
                      <a:schemeClr val="accent5">
                        <a:lumMod val="60000"/>
                        <a:lumOff val="40000"/>
                      </a:schemeClr>
                    </a:solidFill>
                  </a:tcPr>
                </a:tc>
                <a:tc>
                  <a:txBody>
                    <a:bodyPr/>
                    <a:lstStyle/>
                    <a:p>
                      <a:pPr algn="ctr"/>
                      <a:r>
                        <a:rPr lang="en-US"/>
                        <a:t>0.90</a:t>
                      </a:r>
                    </a:p>
                  </a:txBody>
                  <a:tcPr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2137675091"/>
                  </a:ext>
                </a:extLst>
              </a:tr>
              <a:tr h="381704">
                <a:tc>
                  <a:txBody>
                    <a:bodyPr/>
                    <a:lstStyle/>
                    <a:p>
                      <a:pPr algn="ctr"/>
                      <a:r>
                        <a:rPr lang="en-US" b="1"/>
                        <a:t>Overall</a:t>
                      </a:r>
                      <a:endParaRPr lang="en-US"/>
                    </a:p>
                  </a:txBody>
                  <a:tcPr anchor="ctr">
                    <a:lnL>
                      <a:noFill/>
                    </a:lnL>
                    <a:lnR>
                      <a:noFill/>
                    </a:lnR>
                    <a:lnT>
                      <a:noFill/>
                    </a:lnT>
                    <a:lnB>
                      <a:noFill/>
                    </a:lnB>
                    <a:solidFill>
                      <a:schemeClr val="accent5">
                        <a:lumMod val="75000"/>
                      </a:schemeClr>
                    </a:solidFill>
                  </a:tcPr>
                </a:tc>
                <a:tc>
                  <a:txBody>
                    <a:bodyPr/>
                    <a:lstStyle/>
                    <a:p>
                      <a:pPr algn="ctr"/>
                      <a:r>
                        <a:rPr lang="en-US"/>
                        <a:t>0.88</a:t>
                      </a:r>
                    </a:p>
                  </a:txBody>
                  <a:tcPr anchor="ctr">
                    <a:lnL>
                      <a:noFill/>
                    </a:lnL>
                    <a:lnR>
                      <a:noFill/>
                    </a:lnR>
                    <a:lnT>
                      <a:noFill/>
                    </a:lnT>
                    <a:lnB>
                      <a:noFill/>
                    </a:lnB>
                    <a:solidFill>
                      <a:schemeClr val="accent5">
                        <a:lumMod val="60000"/>
                        <a:lumOff val="40000"/>
                      </a:schemeClr>
                    </a:solidFill>
                  </a:tcPr>
                </a:tc>
                <a:tc>
                  <a:txBody>
                    <a:bodyPr/>
                    <a:lstStyle/>
                    <a:p>
                      <a:pPr algn="ctr"/>
                      <a:r>
                        <a:rPr lang="en-US"/>
                        <a:t>0.88</a:t>
                      </a:r>
                    </a:p>
                  </a:txBody>
                  <a:tcPr anchor="ctr">
                    <a:lnL>
                      <a:noFill/>
                    </a:lnL>
                    <a:lnR>
                      <a:noFill/>
                    </a:lnR>
                    <a:lnT>
                      <a:noFill/>
                    </a:lnT>
                    <a:lnB>
                      <a:noFill/>
                    </a:lnB>
                    <a:solidFill>
                      <a:schemeClr val="accent5">
                        <a:lumMod val="60000"/>
                        <a:lumOff val="40000"/>
                      </a:schemeClr>
                    </a:solidFill>
                  </a:tcPr>
                </a:tc>
                <a:tc>
                  <a:txBody>
                    <a:bodyPr/>
                    <a:lstStyle/>
                    <a:p>
                      <a:pPr algn="ctr"/>
                      <a:r>
                        <a:rPr lang="en-US"/>
                        <a:t>0.87</a:t>
                      </a:r>
                    </a:p>
                  </a:txBody>
                  <a:tcPr anchor="ctr">
                    <a:lnL>
                      <a:noFill/>
                    </a:lnL>
                    <a:lnR>
                      <a:noFill/>
                    </a:lnR>
                    <a:lnT>
                      <a:noFill/>
                    </a:lnT>
                    <a:lnB>
                      <a:noFill/>
                    </a:lnB>
                    <a:solidFill>
                      <a:schemeClr val="accent5">
                        <a:lumMod val="60000"/>
                        <a:lumOff val="40000"/>
                      </a:schemeClr>
                    </a:solidFill>
                  </a:tcPr>
                </a:tc>
                <a:extLst>
                  <a:ext uri="{0D108BD9-81ED-4DB2-BD59-A6C34878D82A}">
                    <a16:rowId xmlns:a16="http://schemas.microsoft.com/office/drawing/2014/main" val="2649651339"/>
                  </a:ext>
                </a:extLst>
              </a:tr>
            </a:tbl>
          </a:graphicData>
        </a:graphic>
      </p:graphicFrame>
      <p:sp>
        <p:nvSpPr>
          <p:cNvPr id="35" name="TextBox 34">
            <a:extLst>
              <a:ext uri="{FF2B5EF4-FFF2-40B4-BE49-F238E27FC236}">
                <a16:creationId xmlns:a16="http://schemas.microsoft.com/office/drawing/2014/main" id="{5FD0CB20-B2C7-2954-5B60-FE5DB6415C78}"/>
              </a:ext>
            </a:extLst>
          </p:cNvPr>
          <p:cNvSpPr txBox="1"/>
          <p:nvPr/>
        </p:nvSpPr>
        <p:spPr>
          <a:xfrm>
            <a:off x="9865449" y="5555656"/>
            <a:ext cx="8424834" cy="18912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a:solidFill>
                  <a:srgbClr val="0070C0"/>
                </a:solidFill>
              </a:rPr>
              <a:t>Key Insights:</a:t>
            </a:r>
            <a:endParaRPr lang="en-US" sz="2000" b="1">
              <a:solidFill>
                <a:srgbClr val="0070C0"/>
              </a:solidFill>
              <a:ea typeface="Calibri"/>
              <a:cs typeface="Calibri"/>
            </a:endParaRPr>
          </a:p>
          <a:p>
            <a:pPr marL="285750" indent="-285750">
              <a:lnSpc>
                <a:spcPct val="150000"/>
              </a:lnSpc>
              <a:buFont typeface="Wingdings"/>
              <a:buChar char="Ø"/>
            </a:pPr>
            <a:r>
              <a:rPr lang="en-US" sz="2000" b="1">
                <a:solidFill>
                  <a:srgbClr val="0070C0"/>
                </a:solidFill>
              </a:rPr>
              <a:t>Class 0</a:t>
            </a:r>
            <a:r>
              <a:rPr lang="en-US" sz="2000">
                <a:solidFill>
                  <a:srgbClr val="0070C0"/>
                </a:solidFill>
              </a:rPr>
              <a:t>: Strong performance with </a:t>
            </a:r>
            <a:r>
              <a:rPr lang="en-US" sz="2000" b="1">
                <a:solidFill>
                  <a:srgbClr val="0070C0"/>
                </a:solidFill>
              </a:rPr>
              <a:t>F1-score of 0.90</a:t>
            </a:r>
            <a:r>
              <a:rPr lang="en-US" sz="2000">
                <a:solidFill>
                  <a:srgbClr val="0070C0"/>
                </a:solidFill>
              </a:rPr>
              <a:t>.</a:t>
            </a:r>
            <a:endParaRPr lang="en-US" sz="2000">
              <a:solidFill>
                <a:srgbClr val="0070C0"/>
              </a:solidFill>
              <a:ea typeface="Calibri"/>
              <a:cs typeface="Calibri"/>
            </a:endParaRPr>
          </a:p>
          <a:p>
            <a:pPr marL="285750" indent="-285750">
              <a:lnSpc>
                <a:spcPct val="150000"/>
              </a:lnSpc>
              <a:buFont typeface="Wingdings"/>
              <a:buChar char="Ø"/>
            </a:pPr>
            <a:r>
              <a:rPr lang="en-US" sz="2000" b="1">
                <a:solidFill>
                  <a:srgbClr val="0070C0"/>
                </a:solidFill>
              </a:rPr>
              <a:t>Class 1</a:t>
            </a:r>
            <a:r>
              <a:rPr lang="en-US" sz="2000">
                <a:solidFill>
                  <a:srgbClr val="0070C0"/>
                </a:solidFill>
              </a:rPr>
              <a:t>: Performance slightly lower, but still decent with </a:t>
            </a:r>
            <a:r>
              <a:rPr lang="en-US" sz="2000" b="1">
                <a:solidFill>
                  <a:srgbClr val="0070C0"/>
                </a:solidFill>
              </a:rPr>
              <a:t>F1-score of 0.84</a:t>
            </a:r>
            <a:r>
              <a:rPr lang="en-US" sz="2000">
                <a:solidFill>
                  <a:srgbClr val="0070C0"/>
                </a:solidFill>
              </a:rPr>
              <a:t>.</a:t>
            </a:r>
            <a:endParaRPr lang="en-US" sz="2000">
              <a:solidFill>
                <a:srgbClr val="0070C0"/>
              </a:solidFill>
              <a:ea typeface="Calibri"/>
              <a:cs typeface="Calibri"/>
            </a:endParaRPr>
          </a:p>
          <a:p>
            <a:pPr marL="285750" indent="-285750">
              <a:lnSpc>
                <a:spcPct val="150000"/>
              </a:lnSpc>
              <a:buFont typeface="Wingdings"/>
              <a:buChar char="Ø"/>
            </a:pPr>
            <a:r>
              <a:rPr lang="en-US" sz="2000" b="1">
                <a:solidFill>
                  <a:srgbClr val="0070C0"/>
                </a:solidFill>
              </a:rPr>
              <a:t>Class 2</a:t>
            </a:r>
            <a:r>
              <a:rPr lang="en-US" sz="2000">
                <a:solidFill>
                  <a:srgbClr val="0070C0"/>
                </a:solidFill>
              </a:rPr>
              <a:t>: Excellent performance with an </a:t>
            </a:r>
            <a:r>
              <a:rPr lang="en-US" sz="2000" b="1">
                <a:solidFill>
                  <a:srgbClr val="0070C0"/>
                </a:solidFill>
              </a:rPr>
              <a:t>F1-score of 0.90</a:t>
            </a:r>
            <a:r>
              <a:rPr lang="en-US" sz="2000">
                <a:solidFill>
                  <a:srgbClr val="0070C0"/>
                </a:solidFill>
              </a:rPr>
              <a:t>.</a:t>
            </a:r>
            <a:endParaRPr lang="en-US" sz="2000">
              <a:solidFill>
                <a:srgbClr val="000000"/>
              </a:solidFill>
              <a:ea typeface="Calibri"/>
              <a:cs typeface="Calibri"/>
            </a:endParaRPr>
          </a:p>
        </p:txBody>
      </p:sp>
      <p:pic>
        <p:nvPicPr>
          <p:cNvPr id="36" name="Picture 35">
            <a:extLst>
              <a:ext uri="{FF2B5EF4-FFF2-40B4-BE49-F238E27FC236}">
                <a16:creationId xmlns:a16="http://schemas.microsoft.com/office/drawing/2014/main" id="{BF5CB25F-7D7B-D50E-6E40-CAEA6C7F6170}"/>
              </a:ext>
            </a:extLst>
          </p:cNvPr>
          <p:cNvPicPr>
            <a:picLocks noChangeAspect="1"/>
          </p:cNvPicPr>
          <p:nvPr/>
        </p:nvPicPr>
        <p:blipFill>
          <a:blip r:embed="rId4"/>
          <a:srcRect l="1759" t="196" r="2718" b="196"/>
          <a:stretch/>
        </p:blipFill>
        <p:spPr>
          <a:xfrm>
            <a:off x="533" y="5442123"/>
            <a:ext cx="9586731" cy="4725574"/>
          </a:xfrm>
          <a:prstGeom prst="rect">
            <a:avLst/>
          </a:prstGeom>
        </p:spPr>
      </p:pic>
      <p:sp>
        <p:nvSpPr>
          <p:cNvPr id="3" name="Freeform 3">
            <a:extLst>
              <a:ext uri="{FF2B5EF4-FFF2-40B4-BE49-F238E27FC236}">
                <a16:creationId xmlns:a16="http://schemas.microsoft.com/office/drawing/2014/main" id="{9DE66D04-B3C3-192D-1C69-03C00E8078A0}"/>
              </a:ext>
            </a:extLst>
          </p:cNvPr>
          <p:cNvSpPr/>
          <p:nvPr/>
        </p:nvSpPr>
        <p:spPr>
          <a:xfrm rot="8820853">
            <a:off x="11269704" y="7377440"/>
            <a:ext cx="8627188" cy="5144941"/>
          </a:xfrm>
          <a:custGeom>
            <a:avLst/>
            <a:gdLst/>
            <a:ahLst/>
            <a:cxnLst/>
            <a:rect l="l" t="t" r="r" b="b"/>
            <a:pathLst>
              <a:path w="8627188" h="5144941">
                <a:moveTo>
                  <a:pt x="0" y="0"/>
                </a:moveTo>
                <a:lnTo>
                  <a:pt x="8627188" y="0"/>
                </a:lnTo>
                <a:lnTo>
                  <a:pt x="8627188" y="5144941"/>
                </a:lnTo>
                <a:lnTo>
                  <a:pt x="0" y="51449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44742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D0E54311-4BC6-4035-2E22-D4F3168BF4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EBAD1A-4A50-D25E-3070-3E0597D96BC4}"/>
              </a:ext>
            </a:extLst>
          </p:cNvPr>
          <p:cNvSpPr/>
          <p:nvPr/>
        </p:nvSpPr>
        <p:spPr>
          <a:xfrm rot="19819720">
            <a:off x="-1373354" y="-2224601"/>
            <a:ext cx="8627188" cy="5144941"/>
          </a:xfrm>
          <a:custGeom>
            <a:avLst/>
            <a:gdLst/>
            <a:ahLst/>
            <a:cxnLst/>
            <a:rect l="l" t="t" r="r" b="b"/>
            <a:pathLst>
              <a:path w="8627188" h="5144941">
                <a:moveTo>
                  <a:pt x="0" y="0"/>
                </a:moveTo>
                <a:lnTo>
                  <a:pt x="8627188" y="0"/>
                </a:lnTo>
                <a:lnTo>
                  <a:pt x="8627188" y="5144942"/>
                </a:lnTo>
                <a:lnTo>
                  <a:pt x="0" y="51449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a:extLst>
              <a:ext uri="{FF2B5EF4-FFF2-40B4-BE49-F238E27FC236}">
                <a16:creationId xmlns:a16="http://schemas.microsoft.com/office/drawing/2014/main" id="{BB569502-047A-F4F3-BAF9-B0A1AA590EC9}"/>
              </a:ext>
            </a:extLst>
          </p:cNvPr>
          <p:cNvSpPr txBox="1"/>
          <p:nvPr/>
        </p:nvSpPr>
        <p:spPr>
          <a:xfrm>
            <a:off x="115957" y="351597"/>
            <a:ext cx="18288000" cy="1377949"/>
          </a:xfrm>
          <a:prstGeom prst="rect">
            <a:avLst/>
          </a:prstGeom>
        </p:spPr>
        <p:txBody>
          <a:bodyPr lIns="0" tIns="0" rIns="0" bIns="0" rtlCol="0" anchor="t">
            <a:spAutoFit/>
          </a:bodyPr>
          <a:lstStyle/>
          <a:p>
            <a:pPr algn="ctr">
              <a:lnSpc>
                <a:spcPts val="11200"/>
              </a:lnSpc>
            </a:pPr>
            <a:r>
              <a:rPr lang="en-US" sz="8000" b="1">
                <a:solidFill>
                  <a:srgbClr val="56AAF0"/>
                </a:solidFill>
                <a:latin typeface="Dynamo Medium"/>
                <a:sym typeface="Dynamo Medium"/>
              </a:rPr>
              <a:t>Future Proposals</a:t>
            </a:r>
            <a:endParaRPr lang="en-US"/>
          </a:p>
        </p:txBody>
      </p:sp>
      <p:sp>
        <p:nvSpPr>
          <p:cNvPr id="8" name="TextBox 8">
            <a:extLst>
              <a:ext uri="{FF2B5EF4-FFF2-40B4-BE49-F238E27FC236}">
                <a16:creationId xmlns:a16="http://schemas.microsoft.com/office/drawing/2014/main" id="{2912CC39-4164-4198-5E03-F95123CA66AA}"/>
              </a:ext>
            </a:extLst>
          </p:cNvPr>
          <p:cNvSpPr txBox="1"/>
          <p:nvPr/>
        </p:nvSpPr>
        <p:spPr>
          <a:xfrm>
            <a:off x="1267212" y="3662198"/>
            <a:ext cx="3054482" cy="1472000"/>
          </a:xfrm>
          <a:prstGeom prst="rect">
            <a:avLst/>
          </a:prstGeom>
        </p:spPr>
        <p:txBody>
          <a:bodyPr lIns="0" tIns="0" rIns="0" bIns="0" rtlCol="0" anchor="t">
            <a:spAutoFit/>
          </a:bodyPr>
          <a:lstStyle/>
          <a:p>
            <a:pPr algn="ctr">
              <a:lnSpc>
                <a:spcPts val="3916"/>
              </a:lnSpc>
            </a:pPr>
            <a:r>
              <a:rPr lang="en-US" sz="2797" b="1" spc="11">
                <a:solidFill>
                  <a:srgbClr val="FEFEFE"/>
                </a:solidFill>
                <a:latin typeface="Source Sans Pro Bold"/>
                <a:ea typeface="Source Sans Pro Bold"/>
                <a:cs typeface="Source Sans Pro Bold"/>
                <a:sym typeface="Source Sans Pro Bold"/>
              </a:rPr>
              <a:t>Fleet Optimization Strategy</a:t>
            </a:r>
          </a:p>
          <a:p>
            <a:pPr algn="ctr">
              <a:lnSpc>
                <a:spcPts val="3916"/>
              </a:lnSpc>
            </a:pPr>
            <a:endParaRPr lang="en-US" sz="2797" b="1" spc="11">
              <a:solidFill>
                <a:srgbClr val="FEFEFE"/>
              </a:solidFill>
              <a:latin typeface="Source Sans Pro Bold"/>
              <a:ea typeface="Source Sans Pro Bold"/>
              <a:cs typeface="Source Sans Pro Bold"/>
              <a:sym typeface="Source Sans Pro Bold"/>
            </a:endParaRPr>
          </a:p>
        </p:txBody>
      </p:sp>
      <p:sp>
        <p:nvSpPr>
          <p:cNvPr id="9" name="TextBox 9">
            <a:extLst>
              <a:ext uri="{FF2B5EF4-FFF2-40B4-BE49-F238E27FC236}">
                <a16:creationId xmlns:a16="http://schemas.microsoft.com/office/drawing/2014/main" id="{08515D67-36A6-FA1F-D080-B13CE6CEFC33}"/>
              </a:ext>
            </a:extLst>
          </p:cNvPr>
          <p:cNvSpPr txBox="1"/>
          <p:nvPr/>
        </p:nvSpPr>
        <p:spPr>
          <a:xfrm>
            <a:off x="7522923" y="3827017"/>
            <a:ext cx="3235702" cy="497045"/>
          </a:xfrm>
          <a:prstGeom prst="rect">
            <a:avLst/>
          </a:prstGeom>
        </p:spPr>
        <p:txBody>
          <a:bodyPr lIns="0" tIns="0" rIns="0" bIns="0" rtlCol="0" anchor="t">
            <a:spAutoFit/>
          </a:bodyPr>
          <a:lstStyle/>
          <a:p>
            <a:pPr algn="ctr">
              <a:lnSpc>
                <a:spcPts val="4148"/>
              </a:lnSpc>
            </a:pPr>
            <a:r>
              <a:rPr lang="en-US" sz="2963" b="1" spc="11">
                <a:solidFill>
                  <a:srgbClr val="FEFEFE"/>
                </a:solidFill>
                <a:latin typeface="Source Sans Pro Bold"/>
                <a:ea typeface="Source Sans Pro Bold"/>
                <a:cs typeface="Source Sans Pro Bold"/>
                <a:sym typeface="Source Sans Pro Bold"/>
              </a:rPr>
              <a:t>Brand Selection</a:t>
            </a:r>
          </a:p>
        </p:txBody>
      </p:sp>
      <p:sp>
        <p:nvSpPr>
          <p:cNvPr id="16" name="Rectangle 4">
            <a:extLst>
              <a:ext uri="{FF2B5EF4-FFF2-40B4-BE49-F238E27FC236}">
                <a16:creationId xmlns:a16="http://schemas.microsoft.com/office/drawing/2014/main" id="{36CB72D8-41F3-C743-1A29-50485155F84A}"/>
              </a:ext>
            </a:extLst>
          </p:cNvPr>
          <p:cNvSpPr/>
          <p:nvPr/>
        </p:nvSpPr>
        <p:spPr>
          <a:xfrm>
            <a:off x="5066717" y="3391514"/>
            <a:ext cx="4186232" cy="2657474"/>
          </a:xfrm>
          <a:prstGeom prst="rect">
            <a:avLst/>
          </a:prstGeom>
          <a:solidFill>
            <a:srgbClr val="AFBADC"/>
          </a:solidFill>
          <a:ln w="19046" cap="flat">
            <a:solidFill>
              <a:schemeClr val="accent1"/>
            </a:solidFill>
            <a:prstDash val="solid"/>
            <a:miter/>
          </a:ln>
        </p:spPr>
        <p:txBody>
          <a:bodyPr vert="horz" wrap="square" lIns="137160" tIns="68580" rIns="137160" bIns="68580" anchor="ctr" anchorCtr="1" compatLnSpc="1">
            <a:no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defTabSz="685800">
              <a:defRPr sz="1800" b="0" i="0" u="none" strike="noStrike" kern="0" cap="none" spc="0" baseline="0">
                <a:solidFill>
                  <a:srgbClr val="000000"/>
                </a:solidFill>
                <a:uFillTx/>
              </a:defRPr>
            </a:pPr>
            <a:r>
              <a:rPr lang="el-GR" sz="3600" kern="0" err="1">
                <a:solidFill>
                  <a:srgbClr val="FFFFFF"/>
                </a:solidFill>
                <a:latin typeface="Aptos"/>
              </a:rPr>
              <a:t>New</a:t>
            </a:r>
            <a:r>
              <a:rPr lang="el-GR" sz="3600" kern="0">
                <a:solidFill>
                  <a:srgbClr val="FFFFFF"/>
                </a:solidFill>
                <a:latin typeface="Aptos"/>
              </a:rPr>
              <a:t> </a:t>
            </a:r>
            <a:r>
              <a:rPr lang="el-GR" sz="3600" kern="0" err="1">
                <a:solidFill>
                  <a:srgbClr val="FFFFFF"/>
                </a:solidFill>
                <a:latin typeface="Aptos"/>
              </a:rPr>
              <a:t>Technology</a:t>
            </a:r>
            <a:endParaRPr lang="en-US" sz="2700" err="1"/>
          </a:p>
        </p:txBody>
      </p:sp>
      <p:sp>
        <p:nvSpPr>
          <p:cNvPr id="18" name="Rectangle 5">
            <a:extLst>
              <a:ext uri="{FF2B5EF4-FFF2-40B4-BE49-F238E27FC236}">
                <a16:creationId xmlns:a16="http://schemas.microsoft.com/office/drawing/2014/main" id="{DD56767D-8392-E8C5-6583-2FC9C07070FB}"/>
              </a:ext>
            </a:extLst>
          </p:cNvPr>
          <p:cNvSpPr/>
          <p:nvPr/>
        </p:nvSpPr>
        <p:spPr>
          <a:xfrm>
            <a:off x="5876798" y="5353451"/>
            <a:ext cx="4186232" cy="2657474"/>
          </a:xfrm>
          <a:prstGeom prst="rect">
            <a:avLst/>
          </a:prstGeom>
          <a:solidFill>
            <a:schemeClr val="tx2">
              <a:lumMod val="60000"/>
              <a:lumOff val="40000"/>
            </a:schemeClr>
          </a:solidFill>
          <a:ln w="19046" cap="flat">
            <a:solidFill>
              <a:srgbClr val="FFFFFF"/>
            </a:solidFill>
            <a:prstDash val="solid"/>
            <a:miter/>
          </a:ln>
        </p:spPr>
        <p:txBody>
          <a:bodyPr vert="horz" wrap="square" lIns="137160" tIns="68580" rIns="137160" bIns="68580" anchor="ctr" anchorCtr="1" compatLnSpc="1">
            <a:no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defTabSz="685800">
              <a:defRPr sz="1800" b="0" i="0" u="none" strike="noStrike" kern="0" cap="none" spc="0" baseline="0">
                <a:solidFill>
                  <a:srgbClr val="000000"/>
                </a:solidFill>
                <a:uFillTx/>
              </a:defRPr>
            </a:pPr>
            <a:r>
              <a:rPr lang="el-GR" sz="3600" err="1">
                <a:solidFill>
                  <a:srgbClr val="FFFFFF"/>
                </a:solidFill>
              </a:rPr>
              <a:t>More</a:t>
            </a:r>
            <a:r>
              <a:rPr lang="el-GR" sz="3600">
                <a:solidFill>
                  <a:srgbClr val="FFFFFF"/>
                </a:solidFill>
              </a:rPr>
              <a:t> </a:t>
            </a:r>
            <a:r>
              <a:rPr lang="el-GR" sz="3600" err="1">
                <a:solidFill>
                  <a:srgbClr val="FFFFFF"/>
                </a:solidFill>
              </a:rPr>
              <a:t>variables</a:t>
            </a:r>
            <a:r>
              <a:rPr lang="el-GR" sz="3600">
                <a:solidFill>
                  <a:srgbClr val="FFFFFF"/>
                </a:solidFill>
              </a:rPr>
              <a:t> </a:t>
            </a:r>
            <a:r>
              <a:rPr lang="el-GR" sz="3600" err="1">
                <a:solidFill>
                  <a:srgbClr val="FFFFFF"/>
                </a:solidFill>
              </a:rPr>
              <a:t>such</a:t>
            </a:r>
            <a:r>
              <a:rPr lang="el-GR" sz="3600">
                <a:solidFill>
                  <a:srgbClr val="FFFFFF"/>
                </a:solidFill>
              </a:rPr>
              <a:t> </a:t>
            </a:r>
            <a:r>
              <a:rPr lang="el-GR" sz="3600" err="1">
                <a:solidFill>
                  <a:srgbClr val="FFFFFF"/>
                </a:solidFill>
              </a:rPr>
              <a:t>as</a:t>
            </a:r>
            <a:r>
              <a:rPr lang="el-GR" sz="3600">
                <a:solidFill>
                  <a:srgbClr val="FFFFFF"/>
                </a:solidFill>
              </a:rPr>
              <a:t> </a:t>
            </a:r>
            <a:r>
              <a:rPr lang="el-GR" sz="3600" err="1">
                <a:solidFill>
                  <a:srgbClr val="FFFFFF"/>
                </a:solidFill>
              </a:rPr>
              <a:t>Location</a:t>
            </a:r>
            <a:endParaRPr lang="el-GR" sz="3600" err="1">
              <a:solidFill>
                <a:srgbClr val="FFFFFF"/>
              </a:solidFill>
              <a:ea typeface="Calibri"/>
              <a:cs typeface="Calibri"/>
            </a:endParaRPr>
          </a:p>
        </p:txBody>
      </p:sp>
      <p:sp>
        <p:nvSpPr>
          <p:cNvPr id="20" name="Rectangle 6">
            <a:extLst>
              <a:ext uri="{FF2B5EF4-FFF2-40B4-BE49-F238E27FC236}">
                <a16:creationId xmlns:a16="http://schemas.microsoft.com/office/drawing/2014/main" id="{B1073607-277B-A2EA-FD9B-4C1EC2645701}"/>
              </a:ext>
            </a:extLst>
          </p:cNvPr>
          <p:cNvSpPr/>
          <p:nvPr/>
        </p:nvSpPr>
        <p:spPr>
          <a:xfrm>
            <a:off x="9144005" y="2873845"/>
            <a:ext cx="4186232" cy="2657474"/>
          </a:xfrm>
          <a:prstGeom prst="rect">
            <a:avLst/>
          </a:prstGeom>
          <a:solidFill>
            <a:schemeClr val="tx2">
              <a:lumMod val="60000"/>
              <a:lumOff val="40000"/>
            </a:schemeClr>
          </a:solidFill>
          <a:ln w="19046" cap="flat">
            <a:solidFill>
              <a:srgbClr val="FFFFFF"/>
            </a:solidFill>
            <a:prstDash val="solid"/>
            <a:miter/>
          </a:ln>
        </p:spPr>
        <p:txBody>
          <a:bodyPr vert="horz" wrap="square" lIns="137160" tIns="68580" rIns="137160" bIns="68580" anchor="ctr" anchorCtr="1" compatLnSpc="1">
            <a:no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defTabSz="685800">
              <a:defRPr sz="1800" b="0" i="0" u="none" strike="noStrike" kern="0" cap="none" spc="0" baseline="0">
                <a:solidFill>
                  <a:srgbClr val="000000"/>
                </a:solidFill>
                <a:uFillTx/>
              </a:defRPr>
            </a:pPr>
            <a:r>
              <a:rPr lang="el-GR" sz="3600" err="1">
                <a:solidFill>
                  <a:srgbClr val="FFFFFF"/>
                </a:solidFill>
                <a:latin typeface="Aptos"/>
              </a:rPr>
              <a:t>Current</a:t>
            </a:r>
            <a:r>
              <a:rPr lang="el-GR" sz="3600">
                <a:solidFill>
                  <a:srgbClr val="FFFFFF"/>
                </a:solidFill>
                <a:latin typeface="Aptos"/>
              </a:rPr>
              <a:t> Data</a:t>
            </a:r>
            <a:endParaRPr lang="en-US" sz="2700"/>
          </a:p>
        </p:txBody>
      </p:sp>
      <p:sp>
        <p:nvSpPr>
          <p:cNvPr id="22" name="Rectangle 7">
            <a:extLst>
              <a:ext uri="{FF2B5EF4-FFF2-40B4-BE49-F238E27FC236}">
                <a16:creationId xmlns:a16="http://schemas.microsoft.com/office/drawing/2014/main" id="{A2F948DE-8734-E593-0767-797A048206C4}"/>
              </a:ext>
            </a:extLst>
          </p:cNvPr>
          <p:cNvSpPr/>
          <p:nvPr/>
        </p:nvSpPr>
        <p:spPr>
          <a:xfrm>
            <a:off x="9836840" y="4977605"/>
            <a:ext cx="4186232" cy="2657474"/>
          </a:xfrm>
          <a:prstGeom prst="rect">
            <a:avLst/>
          </a:prstGeom>
          <a:solidFill>
            <a:srgbClr val="AFBADC"/>
          </a:solidFill>
          <a:ln w="19046" cap="flat">
            <a:solidFill>
              <a:srgbClr val="FFFFFF"/>
            </a:solidFill>
            <a:prstDash val="solid"/>
            <a:miter/>
          </a:ln>
        </p:spPr>
        <p:txBody>
          <a:bodyPr vert="horz" wrap="square" lIns="137160" tIns="68580" rIns="137160" bIns="68580" anchor="ctr" anchorCtr="1" compatLnSpc="1">
            <a:no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defTabSz="685800">
              <a:defRPr sz="1800" b="0" i="0" u="none" strike="noStrike" kern="0" cap="none" spc="0" baseline="0">
                <a:solidFill>
                  <a:srgbClr val="000000"/>
                </a:solidFill>
                <a:uFillTx/>
              </a:defRPr>
            </a:pPr>
            <a:r>
              <a:rPr lang="el-GR" sz="3600" kern="0" err="1">
                <a:solidFill>
                  <a:srgbClr val="FFFFFF"/>
                </a:solidFill>
                <a:ea typeface="+mn-lt"/>
                <a:cs typeface="+mn-lt"/>
              </a:rPr>
              <a:t>Brand</a:t>
            </a:r>
            <a:r>
              <a:rPr lang="el-GR" sz="3600" kern="0">
                <a:solidFill>
                  <a:srgbClr val="FFFFFF"/>
                </a:solidFill>
                <a:ea typeface="+mn-lt"/>
                <a:cs typeface="+mn-lt"/>
              </a:rPr>
              <a:t> Selection</a:t>
            </a:r>
            <a:endParaRPr lang="en-US"/>
          </a:p>
        </p:txBody>
      </p:sp>
    </p:spTree>
    <p:extLst>
      <p:ext uri="{BB962C8B-B14F-4D97-AF65-F5344CB8AC3E}">
        <p14:creationId xmlns:p14="http://schemas.microsoft.com/office/powerpoint/2010/main" val="176278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p">
            <a:hlinkClick r:id="" action="ppaction://media"/>
            <a:extLst>
              <a:ext uri="{FF2B5EF4-FFF2-40B4-BE49-F238E27FC236}">
                <a16:creationId xmlns:a16="http://schemas.microsoft.com/office/drawing/2014/main" id="{A6166F69-A03C-8A5D-BE83-FB5F3B0363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789" y="-2086"/>
            <a:ext cx="18309920" cy="10275516"/>
          </a:xfrm>
          <a:prstGeom prst="rect">
            <a:avLst/>
          </a:prstGeom>
        </p:spPr>
      </p:pic>
    </p:spTree>
    <p:extLst>
      <p:ext uri="{BB962C8B-B14F-4D97-AF65-F5344CB8AC3E}">
        <p14:creationId xmlns:p14="http://schemas.microsoft.com/office/powerpoint/2010/main" val="315669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a:off x="18849" y="2962734"/>
            <a:ext cx="18288000" cy="4655127"/>
          </a:xfrm>
          <a:custGeom>
            <a:avLst/>
            <a:gdLst/>
            <a:ahLst/>
            <a:cxnLst/>
            <a:rect l="l" t="t" r="r" b="b"/>
            <a:pathLst>
              <a:path w="18288000" h="4655127">
                <a:moveTo>
                  <a:pt x="0" y="0"/>
                </a:moveTo>
                <a:lnTo>
                  <a:pt x="18288000" y="0"/>
                </a:lnTo>
                <a:lnTo>
                  <a:pt x="18288000" y="4655128"/>
                </a:lnTo>
                <a:lnTo>
                  <a:pt x="0" y="4655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675997" y="3556875"/>
            <a:ext cx="3529983" cy="3418178"/>
            <a:chOff x="0" y="0"/>
            <a:chExt cx="6518187" cy="6349975"/>
          </a:xfrm>
        </p:grpSpPr>
        <p:sp>
          <p:nvSpPr>
            <p:cNvPr id="3" name="Freeform 7"/>
            <p:cNvSpPr/>
            <p:nvPr/>
          </p:nvSpPr>
          <p:spPr>
            <a:xfrm>
              <a:off x="0" y="0"/>
              <a:ext cx="6518187" cy="6349975"/>
            </a:xfrm>
            <a:custGeom>
              <a:avLst/>
              <a:gdLst/>
              <a:ahLst/>
              <a:cxnLst/>
              <a:rect l="l" t="t" r="r" b="b"/>
              <a:pathLst>
                <a:path w="6518187" h="6349975">
                  <a:moveTo>
                    <a:pt x="6518187" y="3175025"/>
                  </a:moveTo>
                  <a:cubicBezTo>
                    <a:pt x="6518187" y="4928451"/>
                    <a:pt x="5059013" y="6349975"/>
                    <a:pt x="3259094" y="6349975"/>
                  </a:cubicBezTo>
                  <a:cubicBezTo>
                    <a:pt x="1459148" y="6349975"/>
                    <a:pt x="0" y="4928451"/>
                    <a:pt x="0" y="3175025"/>
                  </a:cubicBezTo>
                  <a:cubicBezTo>
                    <a:pt x="0" y="1421511"/>
                    <a:pt x="1459148" y="0"/>
                    <a:pt x="3259094" y="0"/>
                  </a:cubicBezTo>
                  <a:cubicBezTo>
                    <a:pt x="5059039" y="0"/>
                    <a:pt x="6518187" y="1421511"/>
                    <a:pt x="6518187" y="3175025"/>
                  </a:cubicBezTo>
                  <a:close/>
                </a:path>
              </a:pathLst>
            </a:custGeom>
            <a:blipFill>
              <a:blip r:embed="rId4"/>
              <a:stretch>
                <a:fillRect l="-14946" r="-14946"/>
              </a:stretch>
            </a:blipFill>
          </p:spPr>
        </p:sp>
      </p:grpSp>
      <p:grpSp>
        <p:nvGrpSpPr>
          <p:cNvPr id="16" name="Group 16"/>
          <p:cNvGrpSpPr/>
          <p:nvPr/>
        </p:nvGrpSpPr>
        <p:grpSpPr>
          <a:xfrm>
            <a:off x="9567371" y="3594815"/>
            <a:ext cx="3369690" cy="3390964"/>
            <a:chOff x="0" y="0"/>
            <a:chExt cx="6310136" cy="6349975"/>
          </a:xfrm>
        </p:grpSpPr>
        <p:sp>
          <p:nvSpPr>
            <p:cNvPr id="17" name="Freeform 17"/>
            <p:cNvSpPr/>
            <p:nvPr/>
          </p:nvSpPr>
          <p:spPr>
            <a:xfrm>
              <a:off x="0" y="0"/>
              <a:ext cx="6310137" cy="6349975"/>
            </a:xfrm>
            <a:custGeom>
              <a:avLst/>
              <a:gdLst/>
              <a:ahLst/>
              <a:cxnLst/>
              <a:rect l="l" t="t" r="r" b="b"/>
              <a:pathLst>
                <a:path w="6310137" h="6349975">
                  <a:moveTo>
                    <a:pt x="6310137" y="3175025"/>
                  </a:moveTo>
                  <a:cubicBezTo>
                    <a:pt x="6310137" y="4928451"/>
                    <a:pt x="4897537" y="6349975"/>
                    <a:pt x="3155068" y="6349975"/>
                  </a:cubicBezTo>
                  <a:cubicBezTo>
                    <a:pt x="1412575" y="6349975"/>
                    <a:pt x="0" y="4928451"/>
                    <a:pt x="0" y="3175025"/>
                  </a:cubicBezTo>
                  <a:cubicBezTo>
                    <a:pt x="0" y="1421511"/>
                    <a:pt x="1412575" y="0"/>
                    <a:pt x="3155068" y="0"/>
                  </a:cubicBezTo>
                  <a:cubicBezTo>
                    <a:pt x="4897562" y="0"/>
                    <a:pt x="6310137" y="1421511"/>
                    <a:pt x="6310137" y="3175025"/>
                  </a:cubicBezTo>
                  <a:close/>
                </a:path>
              </a:pathLst>
            </a:custGeom>
            <a:blipFill>
              <a:blip r:embed="rId5"/>
              <a:stretch>
                <a:fillRect l="-315" r="-315"/>
              </a:stretch>
            </a:blipFill>
          </p:spPr>
        </p:sp>
      </p:grpSp>
      <p:grpSp>
        <p:nvGrpSpPr>
          <p:cNvPr id="20" name="Group 20"/>
          <p:cNvGrpSpPr/>
          <p:nvPr/>
        </p:nvGrpSpPr>
        <p:grpSpPr>
          <a:xfrm>
            <a:off x="13929079" y="3594815"/>
            <a:ext cx="3416450" cy="3390964"/>
            <a:chOff x="0" y="0"/>
            <a:chExt cx="6229977" cy="6349975"/>
          </a:xfrm>
        </p:grpSpPr>
        <p:sp>
          <p:nvSpPr>
            <p:cNvPr id="21" name="Freeform 21"/>
            <p:cNvSpPr/>
            <p:nvPr/>
          </p:nvSpPr>
          <p:spPr>
            <a:xfrm>
              <a:off x="0" y="0"/>
              <a:ext cx="6229977" cy="6349975"/>
            </a:xfrm>
            <a:custGeom>
              <a:avLst/>
              <a:gdLst/>
              <a:ahLst/>
              <a:cxnLst/>
              <a:rect l="l" t="t" r="r" b="b"/>
              <a:pathLst>
                <a:path w="6229977" h="6349975">
                  <a:moveTo>
                    <a:pt x="6229977" y="3175025"/>
                  </a:moveTo>
                  <a:cubicBezTo>
                    <a:pt x="6229977" y="4928451"/>
                    <a:pt x="4835322" y="6349975"/>
                    <a:pt x="3114989" y="6349975"/>
                  </a:cubicBezTo>
                  <a:cubicBezTo>
                    <a:pt x="1394630" y="6349975"/>
                    <a:pt x="0" y="4928451"/>
                    <a:pt x="0" y="3175025"/>
                  </a:cubicBezTo>
                  <a:cubicBezTo>
                    <a:pt x="0" y="1421511"/>
                    <a:pt x="1394630" y="0"/>
                    <a:pt x="3114989" y="0"/>
                  </a:cubicBezTo>
                  <a:cubicBezTo>
                    <a:pt x="4835347" y="0"/>
                    <a:pt x="6229977" y="1421511"/>
                    <a:pt x="6229977" y="3175025"/>
                  </a:cubicBezTo>
                  <a:close/>
                </a:path>
              </a:pathLst>
            </a:custGeom>
            <a:blipFill>
              <a:blip r:embed="rId6"/>
              <a:stretch>
                <a:fillRect t="-15406" b="-15406"/>
              </a:stretch>
            </a:blipFill>
          </p:spPr>
        </p:sp>
      </p:grpSp>
      <p:sp>
        <p:nvSpPr>
          <p:cNvPr id="22" name="TextBox 22"/>
          <p:cNvSpPr txBox="1"/>
          <p:nvPr/>
        </p:nvSpPr>
        <p:spPr>
          <a:xfrm>
            <a:off x="0" y="-152400"/>
            <a:ext cx="18288000" cy="1302382"/>
          </a:xfrm>
          <a:prstGeom prst="rect">
            <a:avLst/>
          </a:prstGeom>
        </p:spPr>
        <p:txBody>
          <a:bodyPr wrap="square" lIns="0" tIns="0" rIns="0" bIns="0" rtlCol="0" anchor="t">
            <a:spAutoFit/>
          </a:bodyPr>
          <a:lstStyle/>
          <a:p>
            <a:pPr algn="ctr">
              <a:lnSpc>
                <a:spcPts val="10640"/>
              </a:lnSpc>
            </a:pPr>
            <a:r>
              <a:rPr lang="en-US" sz="7600" b="1">
                <a:solidFill>
                  <a:srgbClr val="56AAF0"/>
                </a:solidFill>
                <a:latin typeface="Dynamo Medium"/>
                <a:ea typeface="Dynamo Medium"/>
                <a:cs typeface="Dynamo Medium"/>
                <a:sym typeface="Dynamo Medium"/>
              </a:rPr>
              <a:t>OUR TEAM</a:t>
            </a:r>
          </a:p>
        </p:txBody>
      </p:sp>
      <p:sp>
        <p:nvSpPr>
          <p:cNvPr id="23" name="TextBox 23"/>
          <p:cNvSpPr txBox="1"/>
          <p:nvPr/>
        </p:nvSpPr>
        <p:spPr>
          <a:xfrm>
            <a:off x="4630366" y="7465937"/>
            <a:ext cx="4499012" cy="449834"/>
          </a:xfrm>
          <a:prstGeom prst="rect">
            <a:avLst/>
          </a:prstGeom>
        </p:spPr>
        <p:txBody>
          <a:bodyPr lIns="0" tIns="0" rIns="0" bIns="0" rtlCol="0" anchor="t">
            <a:spAutoFit/>
          </a:bodyPr>
          <a:lstStyle/>
          <a:p>
            <a:pPr algn="ctr">
              <a:lnSpc>
                <a:spcPts val="3694"/>
              </a:lnSpc>
            </a:pPr>
            <a:r>
              <a:rPr lang="en-US" sz="2639" b="1" spc="10">
                <a:solidFill>
                  <a:srgbClr val="3275C5"/>
                </a:solidFill>
                <a:latin typeface="Source Sans Pro Bold"/>
                <a:ea typeface="Source Sans Pro Bold"/>
                <a:cs typeface="Source Sans Pro Bold"/>
                <a:sym typeface="Source Sans Pro Bold"/>
              </a:rPr>
              <a:t>Kyriakopoulou Foteini</a:t>
            </a:r>
          </a:p>
        </p:txBody>
      </p:sp>
      <p:sp>
        <p:nvSpPr>
          <p:cNvPr id="25" name="TextBox 25"/>
          <p:cNvSpPr txBox="1"/>
          <p:nvPr/>
        </p:nvSpPr>
        <p:spPr>
          <a:xfrm>
            <a:off x="44957" y="7461621"/>
            <a:ext cx="4499012" cy="449834"/>
          </a:xfrm>
          <a:prstGeom prst="rect">
            <a:avLst/>
          </a:prstGeom>
        </p:spPr>
        <p:txBody>
          <a:bodyPr lIns="0" tIns="0" rIns="0" bIns="0" rtlCol="0" anchor="t">
            <a:spAutoFit/>
          </a:bodyPr>
          <a:lstStyle/>
          <a:p>
            <a:pPr algn="ctr">
              <a:lnSpc>
                <a:spcPts val="3694"/>
              </a:lnSpc>
            </a:pPr>
            <a:r>
              <a:rPr lang="en-US" sz="2639" b="1" spc="10">
                <a:solidFill>
                  <a:srgbClr val="3275C5"/>
                </a:solidFill>
                <a:latin typeface="Source Sans Pro Bold"/>
                <a:ea typeface="Source Sans Pro Bold"/>
                <a:cs typeface="Source Sans Pro Bold"/>
                <a:sym typeface="Source Sans Pro Bold"/>
              </a:rPr>
              <a:t>Patsi Dimitra</a:t>
            </a:r>
          </a:p>
        </p:txBody>
      </p:sp>
      <p:sp>
        <p:nvSpPr>
          <p:cNvPr id="27" name="TextBox 27"/>
          <p:cNvSpPr txBox="1"/>
          <p:nvPr/>
        </p:nvSpPr>
        <p:spPr>
          <a:xfrm>
            <a:off x="9002710" y="7453830"/>
            <a:ext cx="4499012" cy="449834"/>
          </a:xfrm>
          <a:prstGeom prst="rect">
            <a:avLst/>
          </a:prstGeom>
        </p:spPr>
        <p:txBody>
          <a:bodyPr lIns="0" tIns="0" rIns="0" bIns="0" rtlCol="0" anchor="t">
            <a:spAutoFit/>
          </a:bodyPr>
          <a:lstStyle/>
          <a:p>
            <a:pPr algn="ctr">
              <a:lnSpc>
                <a:spcPts val="3694"/>
              </a:lnSpc>
            </a:pPr>
            <a:r>
              <a:rPr lang="en-US" sz="2639" b="1" spc="10" err="1">
                <a:solidFill>
                  <a:srgbClr val="3275C5"/>
                </a:solidFill>
                <a:latin typeface="Source Sans Pro Bold"/>
                <a:ea typeface="Source Sans Pro Bold"/>
                <a:cs typeface="Source Sans Pro Bold"/>
                <a:sym typeface="Source Sans Pro Bold"/>
              </a:rPr>
              <a:t>Mikroni</a:t>
            </a:r>
            <a:r>
              <a:rPr lang="en-US" sz="2639" b="1" spc="10">
                <a:solidFill>
                  <a:srgbClr val="3275C5"/>
                </a:solidFill>
                <a:latin typeface="Source Sans Pro Bold"/>
                <a:ea typeface="Source Sans Pro Bold"/>
                <a:cs typeface="Source Sans Pro Bold"/>
                <a:sym typeface="Source Sans Pro Bold"/>
              </a:rPr>
              <a:t> Alexandra</a:t>
            </a:r>
          </a:p>
        </p:txBody>
      </p:sp>
      <p:sp>
        <p:nvSpPr>
          <p:cNvPr id="31" name="TextBox 31"/>
          <p:cNvSpPr txBox="1"/>
          <p:nvPr/>
        </p:nvSpPr>
        <p:spPr>
          <a:xfrm>
            <a:off x="13461451" y="7453830"/>
            <a:ext cx="4499012" cy="449834"/>
          </a:xfrm>
          <a:prstGeom prst="rect">
            <a:avLst/>
          </a:prstGeom>
        </p:spPr>
        <p:txBody>
          <a:bodyPr lIns="0" tIns="0" rIns="0" bIns="0" rtlCol="0" anchor="t">
            <a:spAutoFit/>
          </a:bodyPr>
          <a:lstStyle/>
          <a:p>
            <a:pPr algn="ctr">
              <a:lnSpc>
                <a:spcPts val="3694"/>
              </a:lnSpc>
            </a:pPr>
            <a:r>
              <a:rPr lang="en-US" sz="2639" b="1" spc="10" err="1">
                <a:solidFill>
                  <a:srgbClr val="3275C5"/>
                </a:solidFill>
                <a:latin typeface="Source Sans Pro Bold"/>
                <a:ea typeface="Source Sans Pro Bold"/>
                <a:cs typeface="Source Sans Pro Bold"/>
                <a:sym typeface="Source Sans Pro Bold"/>
              </a:rPr>
              <a:t>Kakamouka</a:t>
            </a:r>
            <a:r>
              <a:rPr lang="en-US" sz="2639" b="1" spc="10">
                <a:solidFill>
                  <a:srgbClr val="3275C5"/>
                </a:solidFill>
                <a:latin typeface="Source Sans Pro Bold"/>
                <a:ea typeface="Source Sans Pro Bold"/>
                <a:cs typeface="Source Sans Pro Bold"/>
                <a:sym typeface="Source Sans Pro Bold"/>
              </a:rPr>
              <a:t> </a:t>
            </a:r>
            <a:r>
              <a:rPr lang="en-US" sz="2639" b="1" spc="10" err="1">
                <a:solidFill>
                  <a:srgbClr val="3275C5"/>
                </a:solidFill>
                <a:latin typeface="Source Sans Pro Bold"/>
                <a:ea typeface="Source Sans Pro Bold"/>
                <a:cs typeface="Source Sans Pro Bold"/>
                <a:sym typeface="Source Sans Pro Bold"/>
              </a:rPr>
              <a:t>Kalliopi</a:t>
            </a:r>
            <a:endParaRPr lang="en-US" sz="2639" b="1" spc="10">
              <a:solidFill>
                <a:srgbClr val="3275C5"/>
              </a:solidFill>
              <a:latin typeface="Source Sans Pro Bold"/>
              <a:ea typeface="Source Sans Pro Bold"/>
              <a:cs typeface="Source Sans Pro Bold"/>
              <a:sym typeface="Source Sans Pro Bold"/>
            </a:endParaRPr>
          </a:p>
        </p:txBody>
      </p:sp>
      <p:sp>
        <p:nvSpPr>
          <p:cNvPr id="33" name="Freeform 33"/>
          <p:cNvSpPr/>
          <p:nvPr/>
        </p:nvSpPr>
        <p:spPr>
          <a:xfrm rot="-10800000" flipH="1" flipV="1">
            <a:off x="-203655" y="8349088"/>
            <a:ext cx="5871820" cy="2549651"/>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7">
              <a:alphaModFix amt="69000"/>
            </a:blip>
            <a:stretch>
              <a:fillRect/>
            </a:stretch>
          </a:blipFill>
        </p:spPr>
      </p:sp>
      <p:sp>
        <p:nvSpPr>
          <p:cNvPr id="34" name="Freeform 34"/>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7">
              <a:alphaModFix amt="69000"/>
            </a:blip>
            <a:stretch>
              <a:fillRect/>
            </a:stretch>
          </a:blipFill>
        </p:spPr>
      </p:sp>
      <p:pic>
        <p:nvPicPr>
          <p:cNvPr id="36" name="Picture 35">
            <a:extLst>
              <a:ext uri="{FF2B5EF4-FFF2-40B4-BE49-F238E27FC236}">
                <a16:creationId xmlns:a16="http://schemas.microsoft.com/office/drawing/2014/main" id="{59FCC2E7-8414-27BB-434A-1C15A160A1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4390" y="3599315"/>
            <a:ext cx="3390964" cy="33909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rry image of a road with lights&#10;&#10;AI-generated content may be incorrect.">
            <a:extLst>
              <a:ext uri="{FF2B5EF4-FFF2-40B4-BE49-F238E27FC236}">
                <a16:creationId xmlns:a16="http://schemas.microsoft.com/office/drawing/2014/main" id="{4A2D1AF4-FFF2-6801-BF66-AE22FC8900D3}"/>
              </a:ext>
            </a:extLst>
          </p:cNvPr>
          <p:cNvPicPr>
            <a:picLocks noChangeAspect="1"/>
          </p:cNvPicPr>
          <p:nvPr/>
        </p:nvPicPr>
        <p:blipFill>
          <a:blip r:embed="rId2"/>
          <a:srcRect t="17847" r="1" b="26907"/>
          <a:stretch/>
        </p:blipFill>
        <p:spPr>
          <a:xfrm>
            <a:off x="270418" y="242235"/>
            <a:ext cx="17740623" cy="9801138"/>
          </a:xfrm>
          <a:custGeom>
            <a:avLst/>
            <a:gdLst/>
            <a:ahLst/>
            <a:cxnLst/>
            <a:rect l="l" t="t" r="r" b="b"/>
            <a:pathLst>
              <a:path w="11827082" h="6534092">
                <a:moveTo>
                  <a:pt x="6610089" y="5"/>
                </a:moveTo>
                <a:cubicBezTo>
                  <a:pt x="6763993" y="-277"/>
                  <a:pt x="6862741" y="14300"/>
                  <a:pt x="6956523" y="21390"/>
                </a:cubicBezTo>
                <a:cubicBezTo>
                  <a:pt x="7271939" y="-12207"/>
                  <a:pt x="7581352" y="149"/>
                  <a:pt x="7768349" y="21390"/>
                </a:cubicBezTo>
                <a:lnTo>
                  <a:pt x="7831642" y="23688"/>
                </a:lnTo>
                <a:lnTo>
                  <a:pt x="7886307" y="21390"/>
                </a:lnTo>
                <a:cubicBezTo>
                  <a:pt x="7951978" y="17798"/>
                  <a:pt x="8007622" y="16567"/>
                  <a:pt x="8057445" y="16600"/>
                </a:cubicBezTo>
                <a:lnTo>
                  <a:pt x="8096254" y="17396"/>
                </a:lnTo>
                <a:lnTo>
                  <a:pt x="8199591" y="12947"/>
                </a:lnTo>
                <a:cubicBezTo>
                  <a:pt x="8247971" y="12558"/>
                  <a:pt x="8296272" y="14617"/>
                  <a:pt x="8344260" y="21390"/>
                </a:cubicBezTo>
                <a:lnTo>
                  <a:pt x="8355505" y="22738"/>
                </a:lnTo>
                <a:lnTo>
                  <a:pt x="8462217" y="21390"/>
                </a:lnTo>
                <a:cubicBezTo>
                  <a:pt x="8567700" y="16869"/>
                  <a:pt x="8666620" y="17239"/>
                  <a:pt x="8761697" y="18554"/>
                </a:cubicBezTo>
                <a:lnTo>
                  <a:pt x="8808871" y="19038"/>
                </a:lnTo>
                <a:lnTo>
                  <a:pt x="8941246" y="13930"/>
                </a:lnTo>
                <a:cubicBezTo>
                  <a:pt x="9040199" y="10800"/>
                  <a:pt x="9149474" y="10157"/>
                  <a:pt x="9260166" y="21390"/>
                </a:cubicBezTo>
                <a:lnTo>
                  <a:pt x="9339613" y="26448"/>
                </a:lnTo>
                <a:lnTo>
                  <a:pt x="9432845" y="28493"/>
                </a:lnTo>
                <a:cubicBezTo>
                  <a:pt x="9587011" y="31230"/>
                  <a:pt x="9744909" y="31599"/>
                  <a:pt x="9849954" y="21390"/>
                </a:cubicBezTo>
                <a:cubicBezTo>
                  <a:pt x="10060044" y="972"/>
                  <a:pt x="10204432" y="2657"/>
                  <a:pt x="10425865" y="21390"/>
                </a:cubicBezTo>
                <a:lnTo>
                  <a:pt x="10477895" y="25158"/>
                </a:lnTo>
                <a:lnTo>
                  <a:pt x="10566351" y="27751"/>
                </a:lnTo>
                <a:cubicBezTo>
                  <a:pt x="10727031" y="32755"/>
                  <a:pt x="10877889" y="35639"/>
                  <a:pt x="11001775" y="21390"/>
                </a:cubicBezTo>
                <a:cubicBezTo>
                  <a:pt x="11249546" y="-7108"/>
                  <a:pt x="11434553" y="12510"/>
                  <a:pt x="11813601" y="21390"/>
                </a:cubicBezTo>
                <a:cubicBezTo>
                  <a:pt x="11817928" y="208271"/>
                  <a:pt x="11818867" y="336567"/>
                  <a:pt x="11813601" y="475847"/>
                </a:cubicBezTo>
                <a:cubicBezTo>
                  <a:pt x="11808335" y="615127"/>
                  <a:pt x="11845853" y="1008651"/>
                  <a:pt x="11813601" y="1254916"/>
                </a:cubicBezTo>
                <a:cubicBezTo>
                  <a:pt x="11809570" y="1285699"/>
                  <a:pt x="11806768" y="1314174"/>
                  <a:pt x="11804923" y="1340777"/>
                </a:cubicBezTo>
                <a:lnTo>
                  <a:pt x="11803652" y="1373115"/>
                </a:lnTo>
                <a:lnTo>
                  <a:pt x="11804560" y="1395572"/>
                </a:lnTo>
                <a:cubicBezTo>
                  <a:pt x="11806656" y="1431340"/>
                  <a:pt x="11809600" y="1470662"/>
                  <a:pt x="11813601" y="1514605"/>
                </a:cubicBezTo>
                <a:cubicBezTo>
                  <a:pt x="11829606" y="1690380"/>
                  <a:pt x="11822955" y="1813845"/>
                  <a:pt x="11815628" y="1920902"/>
                </a:cubicBezTo>
                <a:lnTo>
                  <a:pt x="11811346" y="1995660"/>
                </a:lnTo>
                <a:lnTo>
                  <a:pt x="11813868" y="2104640"/>
                </a:lnTo>
                <a:lnTo>
                  <a:pt x="11817197" y="2264365"/>
                </a:lnTo>
                <a:lnTo>
                  <a:pt x="11821465" y="2306631"/>
                </a:lnTo>
                <a:cubicBezTo>
                  <a:pt x="11835170" y="2477814"/>
                  <a:pt x="11818400" y="2578773"/>
                  <a:pt x="11813601" y="2683208"/>
                </a:cubicBezTo>
                <a:cubicBezTo>
                  <a:pt x="11809487" y="2772725"/>
                  <a:pt x="11816027" y="2930030"/>
                  <a:pt x="11816192" y="3070653"/>
                </a:cubicBezTo>
                <a:lnTo>
                  <a:pt x="11813610" y="3202145"/>
                </a:lnTo>
                <a:lnTo>
                  <a:pt x="11813601" y="3267510"/>
                </a:lnTo>
                <a:cubicBezTo>
                  <a:pt x="11811419" y="3587194"/>
                  <a:pt x="11813535" y="3497122"/>
                  <a:pt x="11813601" y="3721967"/>
                </a:cubicBezTo>
                <a:cubicBezTo>
                  <a:pt x="11813617" y="3778178"/>
                  <a:pt x="11814293" y="3835214"/>
                  <a:pt x="11815131" y="3894088"/>
                </a:cubicBezTo>
                <a:lnTo>
                  <a:pt x="11816203" y="3972593"/>
                </a:lnTo>
                <a:lnTo>
                  <a:pt x="11816265" y="3973919"/>
                </a:lnTo>
                <a:cubicBezTo>
                  <a:pt x="11819902" y="4062998"/>
                  <a:pt x="11819694" y="4122248"/>
                  <a:pt x="11818174" y="4171327"/>
                </a:cubicBezTo>
                <a:lnTo>
                  <a:pt x="11817878" y="4178488"/>
                </a:lnTo>
                <a:lnTo>
                  <a:pt x="11818118" y="4277530"/>
                </a:lnTo>
                <a:cubicBezTo>
                  <a:pt x="11817612" y="4347824"/>
                  <a:pt x="11816272" y="4421987"/>
                  <a:pt x="11813601" y="4501036"/>
                </a:cubicBezTo>
                <a:cubicBezTo>
                  <a:pt x="11824398" y="4779554"/>
                  <a:pt x="11834923" y="4895505"/>
                  <a:pt x="11813601" y="5020415"/>
                </a:cubicBezTo>
                <a:cubicBezTo>
                  <a:pt x="11808270" y="5051643"/>
                  <a:pt x="11804885" y="5094410"/>
                  <a:pt x="11802984" y="5145366"/>
                </a:cubicBezTo>
                <a:lnTo>
                  <a:pt x="11802805" y="5153576"/>
                </a:lnTo>
                <a:lnTo>
                  <a:pt x="11813601" y="5280104"/>
                </a:lnTo>
                <a:cubicBezTo>
                  <a:pt x="11848339" y="5545832"/>
                  <a:pt x="11803810" y="5568088"/>
                  <a:pt x="11813601" y="5734561"/>
                </a:cubicBezTo>
                <a:cubicBezTo>
                  <a:pt x="11814825" y="5755370"/>
                  <a:pt x="11815354" y="5777180"/>
                  <a:pt x="11815391" y="5800160"/>
                </a:cubicBezTo>
                <a:lnTo>
                  <a:pt x="11814403" y="5861994"/>
                </a:lnTo>
                <a:lnTo>
                  <a:pt x="11814897" y="5940552"/>
                </a:lnTo>
                <a:cubicBezTo>
                  <a:pt x="11813455" y="6007961"/>
                  <a:pt x="11810716" y="6074118"/>
                  <a:pt x="11808410" y="6139030"/>
                </a:cubicBezTo>
                <a:lnTo>
                  <a:pt x="11805249" y="6294204"/>
                </a:lnTo>
                <a:lnTo>
                  <a:pt x="11806853" y="6377232"/>
                </a:lnTo>
                <a:lnTo>
                  <a:pt x="11813601" y="6513630"/>
                </a:lnTo>
                <a:cubicBezTo>
                  <a:pt x="11755932" y="6520071"/>
                  <a:pt x="11702085" y="6522123"/>
                  <a:pt x="11651008" y="6521869"/>
                </a:cubicBezTo>
                <a:lnTo>
                  <a:pt x="11606878" y="6520178"/>
                </a:lnTo>
                <a:lnTo>
                  <a:pt x="11480359" y="6526470"/>
                </a:lnTo>
                <a:cubicBezTo>
                  <a:pt x="11411497" y="6529079"/>
                  <a:pt x="11340067" y="6529281"/>
                  <a:pt x="11235913" y="6522672"/>
                </a:cubicBezTo>
                <a:lnTo>
                  <a:pt x="11167376" y="6517338"/>
                </a:lnTo>
                <a:lnTo>
                  <a:pt x="11118099" y="6519937"/>
                </a:lnTo>
                <a:cubicBezTo>
                  <a:pt x="11008080" y="6519923"/>
                  <a:pt x="10918905" y="6505169"/>
                  <a:pt x="10779737" y="6513630"/>
                </a:cubicBezTo>
                <a:lnTo>
                  <a:pt x="10756340" y="6513513"/>
                </a:lnTo>
                <a:lnTo>
                  <a:pt x="10748952" y="6514346"/>
                </a:lnTo>
                <a:cubicBezTo>
                  <a:pt x="10725838" y="6516206"/>
                  <a:pt x="10699773" y="6516641"/>
                  <a:pt x="10661780" y="6513630"/>
                </a:cubicBezTo>
                <a:lnTo>
                  <a:pt x="10643067" y="6512943"/>
                </a:lnTo>
                <a:lnTo>
                  <a:pt x="10627638" y="6512866"/>
                </a:lnTo>
                <a:lnTo>
                  <a:pt x="10598539" y="6511309"/>
                </a:lnTo>
                <a:lnTo>
                  <a:pt x="10590670" y="6511020"/>
                </a:lnTo>
                <a:cubicBezTo>
                  <a:pt x="10422654" y="6509230"/>
                  <a:pt x="10114537" y="6525711"/>
                  <a:pt x="9930443" y="6519069"/>
                </a:cubicBezTo>
                <a:lnTo>
                  <a:pt x="9908887" y="6517613"/>
                </a:lnTo>
                <a:lnTo>
                  <a:pt x="9697150" y="6531900"/>
                </a:lnTo>
                <a:cubicBezTo>
                  <a:pt x="9438634" y="6540253"/>
                  <a:pt x="9217380" y="6522684"/>
                  <a:pt x="9038128" y="6513630"/>
                </a:cubicBezTo>
                <a:lnTo>
                  <a:pt x="8901719" y="6509665"/>
                </a:lnTo>
                <a:lnTo>
                  <a:pt x="8766922" y="6512046"/>
                </a:lnTo>
                <a:cubicBezTo>
                  <a:pt x="8694433" y="6513288"/>
                  <a:pt x="8629372" y="6514112"/>
                  <a:pt x="8580175" y="6513630"/>
                </a:cubicBezTo>
                <a:lnTo>
                  <a:pt x="8571277" y="6513524"/>
                </a:lnTo>
                <a:lnTo>
                  <a:pt x="8462217" y="6513630"/>
                </a:lnTo>
                <a:cubicBezTo>
                  <a:pt x="8225188" y="6509968"/>
                  <a:pt x="7780127" y="6525503"/>
                  <a:pt x="7532434" y="6513630"/>
                </a:cubicBezTo>
                <a:lnTo>
                  <a:pt x="7448622" y="6511320"/>
                </a:lnTo>
                <a:lnTo>
                  <a:pt x="7428354" y="6513630"/>
                </a:lnTo>
                <a:cubicBezTo>
                  <a:pt x="7293248" y="6538560"/>
                  <a:pt x="7186080" y="6533261"/>
                  <a:pt x="7078782" y="6523679"/>
                </a:cubicBezTo>
                <a:lnTo>
                  <a:pt x="6973169" y="6513887"/>
                </a:lnTo>
                <a:lnTo>
                  <a:pt x="6954249" y="6514033"/>
                </a:lnTo>
                <a:cubicBezTo>
                  <a:pt x="6918701" y="6514123"/>
                  <a:pt x="6880374" y="6514018"/>
                  <a:pt x="6838566" y="6513630"/>
                </a:cubicBezTo>
                <a:lnTo>
                  <a:pt x="6790865" y="6514652"/>
                </a:lnTo>
                <a:lnTo>
                  <a:pt x="6717520" y="6518204"/>
                </a:lnTo>
                <a:lnTo>
                  <a:pt x="6690736" y="6516798"/>
                </a:lnTo>
                <a:lnTo>
                  <a:pt x="6604647" y="6518643"/>
                </a:lnTo>
                <a:cubicBezTo>
                  <a:pt x="6383546" y="6528740"/>
                  <a:pt x="6188571" y="6547337"/>
                  <a:pt x="5908782" y="6513630"/>
                </a:cubicBezTo>
                <a:lnTo>
                  <a:pt x="5827432" y="6506155"/>
                </a:lnTo>
                <a:lnTo>
                  <a:pt x="5818169" y="6505897"/>
                </a:lnTo>
                <a:cubicBezTo>
                  <a:pt x="5656134" y="6501940"/>
                  <a:pt x="5476891" y="6500561"/>
                  <a:pt x="5360626" y="6513630"/>
                </a:cubicBezTo>
                <a:cubicBezTo>
                  <a:pt x="5244362" y="6526700"/>
                  <a:pt x="5155294" y="6523407"/>
                  <a:pt x="5082581" y="6518492"/>
                </a:cubicBezTo>
                <a:lnTo>
                  <a:pt x="5011539" y="6513612"/>
                </a:lnTo>
                <a:lnTo>
                  <a:pt x="4978999" y="6513630"/>
                </a:lnTo>
                <a:lnTo>
                  <a:pt x="4947560" y="6512597"/>
                </a:lnTo>
                <a:lnTo>
                  <a:pt x="4902673" y="6513630"/>
                </a:lnTo>
                <a:cubicBezTo>
                  <a:pt x="4851834" y="6520217"/>
                  <a:pt x="4795188" y="6523001"/>
                  <a:pt x="4737076" y="6522747"/>
                </a:cubicBezTo>
                <a:lnTo>
                  <a:pt x="4649328" y="6518160"/>
                </a:lnTo>
                <a:lnTo>
                  <a:pt x="4624935" y="6519597"/>
                </a:lnTo>
                <a:cubicBezTo>
                  <a:pt x="4598495" y="6519851"/>
                  <a:pt x="4566987" y="6518389"/>
                  <a:pt x="4521046" y="6513630"/>
                </a:cubicBezTo>
                <a:lnTo>
                  <a:pt x="4456833" y="6510131"/>
                </a:lnTo>
                <a:lnTo>
                  <a:pt x="4343538" y="6512337"/>
                </a:lnTo>
                <a:cubicBezTo>
                  <a:pt x="4260681" y="6514690"/>
                  <a:pt x="4174545" y="6517475"/>
                  <a:pt x="4104725" y="6513630"/>
                </a:cubicBezTo>
                <a:cubicBezTo>
                  <a:pt x="3965085" y="6505941"/>
                  <a:pt x="3802107" y="6535988"/>
                  <a:pt x="3528815" y="6513630"/>
                </a:cubicBezTo>
                <a:lnTo>
                  <a:pt x="3407613" y="6504978"/>
                </a:lnTo>
                <a:lnTo>
                  <a:pt x="3251268" y="6513630"/>
                </a:lnTo>
                <a:cubicBezTo>
                  <a:pt x="3103602" y="6529652"/>
                  <a:pt x="3004932" y="6519904"/>
                  <a:pt x="2867035" y="6513929"/>
                </a:cubicBezTo>
                <a:lnTo>
                  <a:pt x="2840124" y="6513045"/>
                </a:lnTo>
                <a:lnTo>
                  <a:pt x="2834946" y="6513630"/>
                </a:lnTo>
                <a:cubicBezTo>
                  <a:pt x="2691933" y="6538293"/>
                  <a:pt x="2614008" y="6529004"/>
                  <a:pt x="2502859" y="6520536"/>
                </a:cubicBezTo>
                <a:lnTo>
                  <a:pt x="2442001" y="6517197"/>
                </a:lnTo>
                <a:lnTo>
                  <a:pt x="2438245" y="6517313"/>
                </a:lnTo>
                <a:cubicBezTo>
                  <a:pt x="2401807" y="6517985"/>
                  <a:pt x="2368299" y="6518156"/>
                  <a:pt x="2336678" y="6517988"/>
                </a:cubicBezTo>
                <a:lnTo>
                  <a:pt x="2185932" y="6514754"/>
                </a:lnTo>
                <a:lnTo>
                  <a:pt x="1960620" y="6520062"/>
                </a:lnTo>
                <a:cubicBezTo>
                  <a:pt x="1876521" y="6521810"/>
                  <a:pt x="1788378" y="6523022"/>
                  <a:pt x="1701155" y="6522387"/>
                </a:cubicBezTo>
                <a:lnTo>
                  <a:pt x="1589271" y="6518529"/>
                </a:lnTo>
                <a:lnTo>
                  <a:pt x="1539168" y="6519829"/>
                </a:lnTo>
                <a:cubicBezTo>
                  <a:pt x="1395291" y="6522782"/>
                  <a:pt x="1407110" y="6517174"/>
                  <a:pt x="1287620" y="6513630"/>
                </a:cubicBezTo>
                <a:cubicBezTo>
                  <a:pt x="1168131" y="6510087"/>
                  <a:pt x="1041230" y="6513238"/>
                  <a:pt x="932033" y="6514000"/>
                </a:cubicBezTo>
                <a:lnTo>
                  <a:pt x="918750" y="6513952"/>
                </a:lnTo>
                <a:lnTo>
                  <a:pt x="858917" y="6514806"/>
                </a:lnTo>
                <a:cubicBezTo>
                  <a:pt x="826932" y="6514879"/>
                  <a:pt x="792070" y="6514545"/>
                  <a:pt x="753341" y="6513630"/>
                </a:cubicBezTo>
                <a:cubicBezTo>
                  <a:pt x="443511" y="6506311"/>
                  <a:pt x="354936" y="6524642"/>
                  <a:pt x="17841" y="6513630"/>
                </a:cubicBezTo>
                <a:cubicBezTo>
                  <a:pt x="-956" y="6342673"/>
                  <a:pt x="-10467" y="6012653"/>
                  <a:pt x="17841" y="5799484"/>
                </a:cubicBezTo>
                <a:lnTo>
                  <a:pt x="19845" y="5756408"/>
                </a:lnTo>
                <a:lnTo>
                  <a:pt x="17841" y="5734561"/>
                </a:lnTo>
                <a:cubicBezTo>
                  <a:pt x="13149" y="5695472"/>
                  <a:pt x="12578" y="5648752"/>
                  <a:pt x="13918" y="5598323"/>
                </a:cubicBezTo>
                <a:lnTo>
                  <a:pt x="18180" y="5508699"/>
                </a:lnTo>
                <a:lnTo>
                  <a:pt x="16493" y="5477760"/>
                </a:lnTo>
                <a:cubicBezTo>
                  <a:pt x="8966" y="5369709"/>
                  <a:pt x="1889" y="5260695"/>
                  <a:pt x="17841" y="5150260"/>
                </a:cubicBezTo>
                <a:cubicBezTo>
                  <a:pt x="-3463" y="5038150"/>
                  <a:pt x="-2139" y="4857473"/>
                  <a:pt x="6850" y="4650409"/>
                </a:cubicBezTo>
                <a:lnTo>
                  <a:pt x="14633" y="4498670"/>
                </a:lnTo>
                <a:lnTo>
                  <a:pt x="14494" y="4495758"/>
                </a:lnTo>
                <a:cubicBezTo>
                  <a:pt x="12245" y="4421472"/>
                  <a:pt x="13025" y="4335511"/>
                  <a:pt x="14442" y="4243130"/>
                </a:cubicBezTo>
                <a:lnTo>
                  <a:pt x="16801" y="4091152"/>
                </a:lnTo>
                <a:lnTo>
                  <a:pt x="13537" y="4018512"/>
                </a:lnTo>
                <a:lnTo>
                  <a:pt x="17696" y="3920163"/>
                </a:lnTo>
                <a:lnTo>
                  <a:pt x="17841" y="3851812"/>
                </a:lnTo>
                <a:cubicBezTo>
                  <a:pt x="15571" y="3651484"/>
                  <a:pt x="26219" y="3546077"/>
                  <a:pt x="24551" y="3386181"/>
                </a:cubicBezTo>
                <a:lnTo>
                  <a:pt x="24397" y="3379573"/>
                </a:lnTo>
                <a:lnTo>
                  <a:pt x="22173" y="3327681"/>
                </a:lnTo>
                <a:cubicBezTo>
                  <a:pt x="20895" y="3304536"/>
                  <a:pt x="19446" y="3284181"/>
                  <a:pt x="17841" y="3267510"/>
                </a:cubicBezTo>
                <a:cubicBezTo>
                  <a:pt x="8213" y="3167488"/>
                  <a:pt x="-3113" y="2984082"/>
                  <a:pt x="3931" y="2799801"/>
                </a:cubicBezTo>
                <a:lnTo>
                  <a:pt x="4125" y="2797274"/>
                </a:lnTo>
                <a:lnTo>
                  <a:pt x="3717" y="2776150"/>
                </a:lnTo>
                <a:cubicBezTo>
                  <a:pt x="3237" y="2640023"/>
                  <a:pt x="7465" y="2516197"/>
                  <a:pt x="17841" y="2423520"/>
                </a:cubicBezTo>
                <a:cubicBezTo>
                  <a:pt x="20435" y="2400350"/>
                  <a:pt x="22069" y="2375698"/>
                  <a:pt x="22982" y="2349684"/>
                </a:cubicBezTo>
                <a:lnTo>
                  <a:pt x="23157" y="2331991"/>
                </a:lnTo>
                <a:lnTo>
                  <a:pt x="21648" y="2290240"/>
                </a:lnTo>
                <a:cubicBezTo>
                  <a:pt x="18695" y="2240502"/>
                  <a:pt x="15426" y="2193755"/>
                  <a:pt x="14054" y="2150784"/>
                </a:cubicBezTo>
                <a:lnTo>
                  <a:pt x="17291" y="2050968"/>
                </a:lnTo>
                <a:lnTo>
                  <a:pt x="12351" y="1872365"/>
                </a:lnTo>
                <a:cubicBezTo>
                  <a:pt x="11665" y="1799113"/>
                  <a:pt x="12859" y="1722821"/>
                  <a:pt x="17841" y="1644450"/>
                </a:cubicBezTo>
                <a:lnTo>
                  <a:pt x="21169" y="1569934"/>
                </a:lnTo>
                <a:lnTo>
                  <a:pt x="20488" y="1547698"/>
                </a:lnTo>
                <a:cubicBezTo>
                  <a:pt x="19568" y="1516527"/>
                  <a:pt x="18663" y="1483900"/>
                  <a:pt x="17841" y="1449683"/>
                </a:cubicBezTo>
                <a:cubicBezTo>
                  <a:pt x="11271" y="1175953"/>
                  <a:pt x="1415" y="1152151"/>
                  <a:pt x="17841" y="995226"/>
                </a:cubicBezTo>
                <a:lnTo>
                  <a:pt x="19885" y="968921"/>
                </a:lnTo>
                <a:lnTo>
                  <a:pt x="17841" y="930304"/>
                </a:lnTo>
                <a:cubicBezTo>
                  <a:pt x="7442" y="768208"/>
                  <a:pt x="7865" y="285783"/>
                  <a:pt x="17841" y="21390"/>
                </a:cubicBezTo>
                <a:cubicBezTo>
                  <a:pt x="147136" y="10433"/>
                  <a:pt x="296588" y="9602"/>
                  <a:pt x="440468" y="11925"/>
                </a:cubicBezTo>
                <a:lnTo>
                  <a:pt x="473966" y="12726"/>
                </a:lnTo>
                <a:lnTo>
                  <a:pt x="478805" y="12539"/>
                </a:lnTo>
                <a:lnTo>
                  <a:pt x="484496" y="12977"/>
                </a:lnTo>
                <a:lnTo>
                  <a:pt x="648894" y="16905"/>
                </a:lnTo>
                <a:cubicBezTo>
                  <a:pt x="714833" y="18773"/>
                  <a:pt x="776163" y="20559"/>
                  <a:pt x="829667" y="21390"/>
                </a:cubicBezTo>
                <a:lnTo>
                  <a:pt x="916694" y="22693"/>
                </a:lnTo>
                <a:lnTo>
                  <a:pt x="933747" y="21390"/>
                </a:lnTo>
                <a:cubicBezTo>
                  <a:pt x="1086511" y="12604"/>
                  <a:pt x="1591110" y="15003"/>
                  <a:pt x="1863531" y="21390"/>
                </a:cubicBezTo>
                <a:lnTo>
                  <a:pt x="1920387" y="22646"/>
                </a:lnTo>
                <a:lnTo>
                  <a:pt x="2054705" y="24358"/>
                </a:lnTo>
                <a:cubicBezTo>
                  <a:pt x="2107717" y="24456"/>
                  <a:pt x="2161143" y="23719"/>
                  <a:pt x="2217404" y="21390"/>
                </a:cubicBezTo>
                <a:cubicBezTo>
                  <a:pt x="2442445" y="12073"/>
                  <a:pt x="2732199" y="18194"/>
                  <a:pt x="2911273" y="21390"/>
                </a:cubicBezTo>
                <a:lnTo>
                  <a:pt x="3023675" y="20799"/>
                </a:lnTo>
                <a:lnTo>
                  <a:pt x="3093869" y="15816"/>
                </a:lnTo>
                <a:cubicBezTo>
                  <a:pt x="3182922" y="11551"/>
                  <a:pt x="3301373" y="10993"/>
                  <a:pt x="3429365" y="12165"/>
                </a:cubicBezTo>
                <a:lnTo>
                  <a:pt x="3575555" y="14425"/>
                </a:lnTo>
                <a:lnTo>
                  <a:pt x="3605772" y="13210"/>
                </a:lnTo>
                <a:cubicBezTo>
                  <a:pt x="3774503" y="6974"/>
                  <a:pt x="3960371" y="3465"/>
                  <a:pt x="4063093" y="21390"/>
                </a:cubicBezTo>
                <a:lnTo>
                  <a:pt x="4088792" y="24677"/>
                </a:lnTo>
                <a:lnTo>
                  <a:pt x="4129769" y="25744"/>
                </a:lnTo>
                <a:cubicBezTo>
                  <a:pt x="4269845" y="29597"/>
                  <a:pt x="4297423" y="30995"/>
                  <a:pt x="4403088" y="21390"/>
                </a:cubicBezTo>
                <a:cubicBezTo>
                  <a:pt x="4473592" y="10814"/>
                  <a:pt x="4858406" y="-6032"/>
                  <a:pt x="5096956" y="21390"/>
                </a:cubicBezTo>
                <a:lnTo>
                  <a:pt x="5251798" y="27914"/>
                </a:lnTo>
                <a:lnTo>
                  <a:pt x="5332872" y="21390"/>
                </a:lnTo>
                <a:cubicBezTo>
                  <a:pt x="5422885" y="11295"/>
                  <a:pt x="5502187" y="8863"/>
                  <a:pt x="5576462" y="10240"/>
                </a:cubicBezTo>
                <a:lnTo>
                  <a:pt x="5700011" y="17015"/>
                </a:lnTo>
                <a:lnTo>
                  <a:pt x="5761151" y="15143"/>
                </a:lnTo>
                <a:cubicBezTo>
                  <a:pt x="5846776" y="14123"/>
                  <a:pt x="5935566" y="15403"/>
                  <a:pt x="6026740" y="21390"/>
                </a:cubicBezTo>
                <a:lnTo>
                  <a:pt x="6161088" y="29209"/>
                </a:lnTo>
                <a:lnTo>
                  <a:pt x="6262655" y="21390"/>
                </a:lnTo>
                <a:cubicBezTo>
                  <a:pt x="6405549" y="5694"/>
                  <a:pt x="6517747" y="175"/>
                  <a:pt x="6610089" y="5"/>
                </a:cubicBezTo>
                <a:close/>
              </a:path>
            </a:pathLst>
          </a:cu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2561783">
            <a:off x="-1873083" y="-1706196"/>
            <a:ext cx="5328942" cy="3441563"/>
          </a:xfrm>
          <a:custGeom>
            <a:avLst/>
            <a:gdLst/>
            <a:ahLst/>
            <a:cxnLst/>
            <a:rect l="l" t="t" r="r" b="b"/>
            <a:pathLst>
              <a:path w="6000674" h="4342306">
                <a:moveTo>
                  <a:pt x="0" y="0"/>
                </a:moveTo>
                <a:lnTo>
                  <a:pt x="6000674" y="0"/>
                </a:lnTo>
                <a:lnTo>
                  <a:pt x="6000674"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7616117">
            <a:off x="15384159" y="8035018"/>
            <a:ext cx="5514899" cy="3713656"/>
          </a:xfrm>
          <a:custGeom>
            <a:avLst/>
            <a:gdLst/>
            <a:ahLst/>
            <a:cxnLst/>
            <a:rect l="l" t="t" r="r" b="b"/>
            <a:pathLst>
              <a:path w="6000674" h="4342306">
                <a:moveTo>
                  <a:pt x="0" y="0"/>
                </a:moveTo>
                <a:lnTo>
                  <a:pt x="6000675" y="0"/>
                </a:lnTo>
                <a:lnTo>
                  <a:pt x="6000675" y="4342306"/>
                </a:lnTo>
                <a:lnTo>
                  <a:pt x="0" y="43423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497541" y="2340285"/>
            <a:ext cx="8036859" cy="2101024"/>
          </a:xfrm>
          <a:prstGeom prst="rect">
            <a:avLst/>
          </a:prstGeom>
        </p:spPr>
        <p:txBody>
          <a:bodyPr wrap="square" lIns="0" tIns="0" rIns="0" bIns="0" rtlCol="0" anchor="t">
            <a:spAutoFit/>
          </a:bodyPr>
          <a:lstStyle/>
          <a:p>
            <a:pPr algn="just">
              <a:lnSpc>
                <a:spcPts val="4199"/>
              </a:lnSpc>
            </a:pPr>
            <a:r>
              <a:rPr lang="en-US" sz="2400" b="1" u="sng" spc="11">
                <a:solidFill>
                  <a:srgbClr val="3275C5"/>
                </a:solidFill>
                <a:ea typeface="Source Sans Pro"/>
                <a:cs typeface="Source Sans Pro"/>
                <a:sym typeface="Source Sans Pro"/>
              </a:rPr>
              <a:t>Goal:</a:t>
            </a:r>
            <a:r>
              <a:rPr lang="en-US" sz="2400" spc="11">
                <a:solidFill>
                  <a:srgbClr val="3275C5"/>
                </a:solidFill>
                <a:ea typeface="Source Sans Pro"/>
                <a:cs typeface="Source Sans Pro"/>
                <a:sym typeface="Source Sans Pro"/>
              </a:rPr>
              <a:t> Create a POC for a ML service that predicts city-cycle MPG, aiding car rental fleet decisions. Using the Auto MPG Dataset (406 records), we developed a classification model to group vehicles by fuel efficiency</a:t>
            </a:r>
            <a:endParaRPr lang="en-US" sz="2400" b="1" spc="11">
              <a:solidFill>
                <a:srgbClr val="3275C5"/>
              </a:solidFill>
              <a:ea typeface="Source Sans Pro"/>
              <a:cs typeface="Source Sans Pro"/>
            </a:endParaRPr>
          </a:p>
        </p:txBody>
      </p:sp>
      <p:sp>
        <p:nvSpPr>
          <p:cNvPr id="6" name="TextBox 6"/>
          <p:cNvSpPr txBox="1"/>
          <p:nvPr/>
        </p:nvSpPr>
        <p:spPr>
          <a:xfrm>
            <a:off x="0" y="4175"/>
            <a:ext cx="18288000" cy="1302382"/>
          </a:xfrm>
          <a:prstGeom prst="rect">
            <a:avLst/>
          </a:prstGeom>
        </p:spPr>
        <p:txBody>
          <a:bodyPr lIns="0" tIns="0" rIns="0" bIns="0" rtlCol="0" anchor="t">
            <a:spAutoFit/>
          </a:bodyPr>
          <a:lstStyle/>
          <a:p>
            <a:pPr algn="ctr">
              <a:lnSpc>
                <a:spcPts val="10640"/>
              </a:lnSpc>
            </a:pPr>
            <a:r>
              <a:rPr lang="en-US" sz="7600" b="1">
                <a:solidFill>
                  <a:srgbClr val="56AAF0"/>
                </a:solidFill>
                <a:latin typeface="Dynamo Medium"/>
                <a:ea typeface="Dynamo Medium"/>
                <a:cs typeface="Dynamo Medium"/>
                <a:sym typeface="Dynamo Medium"/>
              </a:rPr>
              <a:t>PROJECT OVERVIEW</a:t>
            </a:r>
          </a:p>
        </p:txBody>
      </p:sp>
      <p:sp>
        <p:nvSpPr>
          <p:cNvPr id="8" name="TextBox 5">
            <a:extLst>
              <a:ext uri="{FF2B5EF4-FFF2-40B4-BE49-F238E27FC236}">
                <a16:creationId xmlns:a16="http://schemas.microsoft.com/office/drawing/2014/main" id="{4F12CA31-DAE1-1222-8F9E-3264452F1752}"/>
              </a:ext>
            </a:extLst>
          </p:cNvPr>
          <p:cNvSpPr txBox="1"/>
          <p:nvPr/>
        </p:nvSpPr>
        <p:spPr>
          <a:xfrm>
            <a:off x="9685751" y="3007082"/>
            <a:ext cx="8104707" cy="4272836"/>
          </a:xfrm>
          <a:prstGeom prst="rect">
            <a:avLst/>
          </a:prstGeom>
        </p:spPr>
        <p:txBody>
          <a:bodyPr wrap="square" lIns="0" tIns="0" rIns="0" bIns="0" rtlCol="0" anchor="t">
            <a:spAutoFit/>
          </a:bodyPr>
          <a:lstStyle/>
          <a:p>
            <a:pPr algn="just">
              <a:lnSpc>
                <a:spcPts val="4199"/>
              </a:lnSpc>
            </a:pPr>
            <a:r>
              <a:rPr lang="en-US" sz="2400" b="1" spc="11">
                <a:solidFill>
                  <a:srgbClr val="3275C5"/>
                </a:solidFill>
                <a:ea typeface="Source Sans Pro"/>
                <a:cs typeface="Source Sans Pro"/>
                <a:sym typeface="Source Sans Pro"/>
              </a:rPr>
              <a:t>      What’s Coming Up:</a:t>
            </a:r>
            <a:endParaRPr lang="en-US"/>
          </a:p>
          <a:p>
            <a:pPr marL="457200" indent="-457200" algn="just">
              <a:lnSpc>
                <a:spcPts val="4199"/>
              </a:lnSpc>
              <a:buFont typeface="+mj-lt"/>
              <a:buAutoNum type="arabicPeriod"/>
            </a:pPr>
            <a:r>
              <a:rPr lang="en-US" sz="2400" b="1" spc="11">
                <a:solidFill>
                  <a:srgbClr val="3275C5"/>
                </a:solidFill>
                <a:ea typeface="Source Sans Pro"/>
                <a:cs typeface="Source Sans Pro"/>
                <a:sym typeface="Source Sans Pro"/>
              </a:rPr>
              <a:t>Exploratory Data Analysis (EDA): </a:t>
            </a:r>
            <a:r>
              <a:rPr lang="en-US" sz="2400" spc="11">
                <a:solidFill>
                  <a:srgbClr val="3275C5"/>
                </a:solidFill>
                <a:ea typeface="Source Sans Pro"/>
                <a:cs typeface="Source Sans Pro"/>
                <a:sym typeface="Source Sans Pro"/>
              </a:rPr>
              <a:t>Understanding the dataset and uncovering key insights.</a:t>
            </a:r>
            <a:endParaRPr lang="en-US" sz="2400" spc="11">
              <a:solidFill>
                <a:srgbClr val="3275C5"/>
              </a:solidFill>
              <a:ea typeface="Source Sans Pro"/>
              <a:cs typeface="Source Sans Pro"/>
            </a:endParaRPr>
          </a:p>
          <a:p>
            <a:pPr marL="457200" indent="-457200" algn="just">
              <a:lnSpc>
                <a:spcPts val="4199"/>
              </a:lnSpc>
              <a:buFont typeface="+mj-lt"/>
              <a:buAutoNum type="arabicPeriod"/>
            </a:pPr>
            <a:r>
              <a:rPr lang="en-US" sz="2400" b="1" spc="11">
                <a:solidFill>
                  <a:srgbClr val="3275C5"/>
                </a:solidFill>
                <a:ea typeface="Source Sans Pro"/>
                <a:cs typeface="Source Sans Pro"/>
                <a:sym typeface="Source Sans Pro"/>
              </a:rPr>
              <a:t>Data Preprocessing: </a:t>
            </a:r>
            <a:r>
              <a:rPr lang="en-US" sz="2400" spc="11">
                <a:solidFill>
                  <a:srgbClr val="3275C5"/>
                </a:solidFill>
                <a:ea typeface="Source Sans Pro"/>
                <a:cs typeface="Source Sans Pro"/>
                <a:sym typeface="Source Sans Pro"/>
              </a:rPr>
              <a:t>Preparing the data for modeling.</a:t>
            </a:r>
            <a:endParaRPr lang="en-US" sz="2400" spc="11">
              <a:solidFill>
                <a:srgbClr val="3275C5"/>
              </a:solidFill>
              <a:ea typeface="Source Sans Pro"/>
              <a:cs typeface="Source Sans Pro"/>
            </a:endParaRPr>
          </a:p>
          <a:p>
            <a:pPr marL="457200" indent="-457200" algn="just">
              <a:lnSpc>
                <a:spcPts val="4199"/>
              </a:lnSpc>
              <a:buFont typeface="+mj-lt"/>
              <a:buAutoNum type="arabicPeriod"/>
            </a:pPr>
            <a:r>
              <a:rPr lang="en-US" sz="2400" b="1" spc="11">
                <a:solidFill>
                  <a:srgbClr val="3275C5"/>
                </a:solidFill>
                <a:ea typeface="Source Sans Pro"/>
                <a:cs typeface="Source Sans Pro"/>
                <a:sym typeface="Source Sans Pro"/>
              </a:rPr>
              <a:t>Model Development: </a:t>
            </a:r>
            <a:r>
              <a:rPr lang="en-US" sz="2400" spc="11">
                <a:solidFill>
                  <a:srgbClr val="3275C5"/>
                </a:solidFill>
                <a:ea typeface="Source Sans Pro"/>
                <a:cs typeface="Source Sans Pro"/>
                <a:sym typeface="Source Sans Pro"/>
              </a:rPr>
              <a:t>Building, training, and evaluating a classification model.</a:t>
            </a:r>
            <a:endParaRPr lang="en-US" sz="2400" spc="11">
              <a:solidFill>
                <a:srgbClr val="3275C5"/>
              </a:solidFill>
              <a:ea typeface="Source Sans Pro"/>
              <a:cs typeface="Source Sans Pro"/>
            </a:endParaRPr>
          </a:p>
          <a:p>
            <a:pPr marL="457200" indent="-457200" algn="just">
              <a:lnSpc>
                <a:spcPts val="4199"/>
              </a:lnSpc>
              <a:buFont typeface="+mj-lt"/>
              <a:buAutoNum type="arabicPeriod"/>
            </a:pPr>
            <a:r>
              <a:rPr lang="en-US" sz="2400" b="1" spc="11">
                <a:solidFill>
                  <a:srgbClr val="3275C5"/>
                </a:solidFill>
                <a:ea typeface="Source Sans Pro"/>
                <a:cs typeface="Source Sans Pro"/>
                <a:sym typeface="Source Sans Pro"/>
              </a:rPr>
              <a:t>Results &amp; Insights: </a:t>
            </a:r>
            <a:r>
              <a:rPr lang="en-US" sz="2400" spc="11">
                <a:solidFill>
                  <a:srgbClr val="3275C5"/>
                </a:solidFill>
                <a:ea typeface="Source Sans Pro"/>
                <a:cs typeface="Source Sans Pro"/>
                <a:sym typeface="Source Sans Pro"/>
              </a:rPr>
              <a:t>Presenting the model’s performance and its alignment with historical trends.</a:t>
            </a:r>
            <a:endParaRPr lang="en-US" sz="2400" spc="11">
              <a:solidFill>
                <a:srgbClr val="3275C5"/>
              </a:solidFill>
              <a:ea typeface="Source Sans Pro"/>
              <a:cs typeface="Source Sans Pro"/>
            </a:endParaRPr>
          </a:p>
        </p:txBody>
      </p:sp>
      <p:sp>
        <p:nvSpPr>
          <p:cNvPr id="9" name="TextBox 5">
            <a:extLst>
              <a:ext uri="{FF2B5EF4-FFF2-40B4-BE49-F238E27FC236}">
                <a16:creationId xmlns:a16="http://schemas.microsoft.com/office/drawing/2014/main" id="{2689261F-C277-6F9A-4778-E6E94B787860}"/>
              </a:ext>
            </a:extLst>
          </p:cNvPr>
          <p:cNvSpPr txBox="1"/>
          <p:nvPr/>
        </p:nvSpPr>
        <p:spPr>
          <a:xfrm>
            <a:off x="497542" y="5753100"/>
            <a:ext cx="8036858" cy="3716851"/>
          </a:xfrm>
          <a:prstGeom prst="rect">
            <a:avLst/>
          </a:prstGeom>
        </p:spPr>
        <p:txBody>
          <a:bodyPr wrap="square" lIns="0" tIns="0" rIns="0" bIns="0" rtlCol="0" anchor="t">
            <a:spAutoFit/>
          </a:bodyPr>
          <a:lstStyle/>
          <a:p>
            <a:pPr algn="just">
              <a:lnSpc>
                <a:spcPts val="4199"/>
              </a:lnSpc>
            </a:pPr>
            <a:r>
              <a:rPr lang="en-US" sz="2400" b="1" spc="11">
                <a:solidFill>
                  <a:srgbClr val="3275C5"/>
                </a:solidFill>
                <a:ea typeface="Source Sans Pro"/>
                <a:cs typeface="Source Sans Pro"/>
                <a:sym typeface="Source Sans Pro"/>
              </a:rPr>
              <a:t>Problem Statement:</a:t>
            </a:r>
            <a:endParaRPr lang="en-US"/>
          </a:p>
          <a:p>
            <a:pPr algn="just">
              <a:lnSpc>
                <a:spcPts val="4199"/>
              </a:lnSpc>
            </a:pPr>
            <a:r>
              <a:rPr lang="en-US" sz="2400" spc="11">
                <a:solidFill>
                  <a:srgbClr val="3275C5"/>
                </a:solidFill>
                <a:ea typeface="Source Sans Pro"/>
                <a:cs typeface="Source Sans Pro"/>
                <a:sym typeface="Source Sans Pro"/>
              </a:rPr>
              <a:t>Car rental companies face the challenge of optimizing their fleet's fuel efficiency to reduce costs and meet environmental standards. Our task was to transform a regression problem into a classification model that predicts whether a vehicle falls into low, medium, or high fuel efficiency categories based on eight key attributes including weight, horsepower, and model year.</a:t>
            </a:r>
            <a:endParaRPr lang="en-US" sz="2400" spc="11">
              <a:solidFill>
                <a:srgbClr val="3275C5"/>
              </a:solidFill>
              <a:ea typeface="Source Sans Pro"/>
              <a:cs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750"/>
                                        <p:tgtEl>
                                          <p:spTgt spid="8">
                                            <p:txEl>
                                              <p:pRg st="2" end="2"/>
                                            </p:txEl>
                                          </p:spTgt>
                                        </p:tgtEl>
                                      </p:cBhvr>
                                    </p:animEffect>
                                    <p:anim calcmode="lin" valueType="num">
                                      <p:cBhvr>
                                        <p:cTn id="26" dur="75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7" dur="75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fade">
                                      <p:cBhvr>
                                        <p:cTn id="32" dur="750"/>
                                        <p:tgtEl>
                                          <p:spTgt spid="8">
                                            <p:txEl>
                                              <p:pRg st="3" end="3"/>
                                            </p:txEl>
                                          </p:spTgt>
                                        </p:tgtEl>
                                      </p:cBhvr>
                                    </p:animEffect>
                                    <p:anim calcmode="lin" valueType="num">
                                      <p:cBhvr>
                                        <p:cTn id="33" dur="75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4" dur="75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
                                            <p:txEl>
                                              <p:pRg st="4" end="4"/>
                                            </p:txEl>
                                          </p:spTgt>
                                        </p:tgtEl>
                                        <p:attrNameLst>
                                          <p:attrName>style.visibility</p:attrName>
                                        </p:attrNameLst>
                                      </p:cBhvr>
                                      <p:to>
                                        <p:strVal val="visible"/>
                                      </p:to>
                                    </p:set>
                                    <p:animEffect transition="in" filter="fade">
                                      <p:cBhvr>
                                        <p:cTn id="39" dur="750"/>
                                        <p:tgtEl>
                                          <p:spTgt spid="8">
                                            <p:txEl>
                                              <p:pRg st="4" end="4"/>
                                            </p:txEl>
                                          </p:spTgt>
                                        </p:tgtEl>
                                      </p:cBhvr>
                                    </p:animEffect>
                                    <p:anim calcmode="lin" valueType="num">
                                      <p:cBhvr>
                                        <p:cTn id="40" dur="75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41" dur="75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UrbanMilesSubtitles.mp4">
            <a:hlinkClick r:id="" action="ppaction://media"/>
            <a:extLst>
              <a:ext uri="{FF2B5EF4-FFF2-40B4-BE49-F238E27FC236}">
                <a16:creationId xmlns:a16="http://schemas.microsoft.com/office/drawing/2014/main" id="{12FF00EA-C97B-F161-BA81-73B26FEF2484}"/>
              </a:ext>
            </a:extLst>
          </p:cNvPr>
          <p:cNvPicPr>
            <a:picLocks noRot="1" noChangeAspect="1"/>
          </p:cNvPicPr>
          <p:nvPr>
            <a:videoFile r:link="rId1"/>
          </p:nvPr>
        </p:nvPicPr>
        <p:blipFill>
          <a:blip r:embed="rId3"/>
          <a:stretch>
            <a:fillRect/>
          </a:stretch>
        </p:blipFill>
        <p:spPr>
          <a:xfrm>
            <a:off x="-3131" y="-4697"/>
            <a:ext cx="18294262" cy="10296394"/>
          </a:xfrm>
          <a:prstGeom prst="rect">
            <a:avLst/>
          </a:prstGeom>
        </p:spPr>
      </p:pic>
    </p:spTree>
    <p:extLst>
      <p:ext uri="{BB962C8B-B14F-4D97-AF65-F5344CB8AC3E}">
        <p14:creationId xmlns:p14="http://schemas.microsoft.com/office/powerpoint/2010/main" val="1839104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3">
              <a:alphaModFix amt="69000"/>
            </a:blip>
            <a:stretch>
              <a:fillRect/>
            </a:stretch>
          </a:blipFill>
        </p:spPr>
      </p:sp>
      <p:sp>
        <p:nvSpPr>
          <p:cNvPr id="3" name="TextBox 3"/>
          <p:cNvSpPr txBox="1"/>
          <p:nvPr/>
        </p:nvSpPr>
        <p:spPr>
          <a:xfrm>
            <a:off x="3045759" y="3268231"/>
            <a:ext cx="12196482" cy="4785926"/>
          </a:xfrm>
          <a:prstGeom prst="rect">
            <a:avLst/>
          </a:prstGeom>
        </p:spPr>
        <p:txBody>
          <a:bodyPr wrap="square" lIns="0" tIns="0" rIns="0" bIns="0" rtlCol="0" anchor="t">
            <a:spAutoFit/>
          </a:bodyPr>
          <a:lstStyle/>
          <a:p>
            <a:pPr marL="457200" lvl="0" indent="-457200" algn="l">
              <a:spcBef>
                <a:spcPts val="600"/>
              </a:spcBef>
              <a:buFont typeface="Arial" panose="020B0604020202020204" pitchFamily="34" charset="0"/>
              <a:buChar char="•"/>
            </a:pPr>
            <a:r>
              <a:rPr lang="en-US" sz="2800" u="none" strike="noStrike" spc="13">
                <a:solidFill>
                  <a:srgbClr val="3275C5"/>
                </a:solidFill>
                <a:ea typeface="Source Sans Pro"/>
                <a:cs typeface="Source Sans Pro"/>
                <a:sym typeface="Source Sans Pro"/>
              </a:rPr>
              <a:t>The Auto MPG dataset contains </a:t>
            </a:r>
            <a:r>
              <a:rPr lang="en-US" sz="2800" b="1" u="none" strike="noStrike" spc="13">
                <a:solidFill>
                  <a:srgbClr val="3275C5"/>
                </a:solidFill>
                <a:ea typeface="Source Sans Pro"/>
                <a:cs typeface="Source Sans Pro"/>
                <a:sym typeface="Source Sans Pro"/>
              </a:rPr>
              <a:t>406 vehicle records</a:t>
            </a:r>
            <a:r>
              <a:rPr lang="en-US" sz="2800" u="none" strike="noStrike" spc="13">
                <a:solidFill>
                  <a:srgbClr val="3275C5"/>
                </a:solidFill>
                <a:ea typeface="Source Sans Pro"/>
                <a:cs typeface="Source Sans Pro"/>
                <a:sym typeface="Source Sans Pro"/>
              </a:rPr>
              <a:t> with </a:t>
            </a:r>
            <a:r>
              <a:rPr lang="en-US" sz="2800" b="1" u="none" strike="noStrike" spc="13">
                <a:solidFill>
                  <a:srgbClr val="3275C5"/>
                </a:solidFill>
                <a:ea typeface="Source Sans Pro"/>
                <a:cs typeface="Source Sans Pro"/>
                <a:sym typeface="Source Sans Pro"/>
              </a:rPr>
              <a:t>9 features</a:t>
            </a:r>
            <a:endParaRPr lang="en-US" sz="2800" b="1" u="none" strike="noStrike" spc="13">
              <a:solidFill>
                <a:srgbClr val="3275C5"/>
              </a:solidFill>
              <a:ea typeface="Source Sans Pro"/>
              <a:cs typeface="Source Sans Pro"/>
            </a:endParaRPr>
          </a:p>
          <a:p>
            <a:pPr marL="457200" lvl="0" indent="-457200" algn="l">
              <a:lnSpc>
                <a:spcPct val="200000"/>
              </a:lnSpc>
              <a:spcBef>
                <a:spcPts val="600"/>
              </a:spcBef>
              <a:buFont typeface="Arial" panose="020B0604020202020204" pitchFamily="34" charset="0"/>
              <a:buChar char="•"/>
            </a:pPr>
            <a:r>
              <a:rPr lang="en-US" sz="2800" u="none" strike="noStrike" spc="13">
                <a:solidFill>
                  <a:srgbClr val="3275C5"/>
                </a:solidFill>
                <a:ea typeface="Source Sans Pro"/>
                <a:cs typeface="Source Sans Pro"/>
                <a:sym typeface="Source Sans Pro"/>
              </a:rPr>
              <a:t>Key attributes analyzed: </a:t>
            </a:r>
            <a:endParaRPr lang="en-US" sz="2800" u="none" strike="noStrike" spc="13">
              <a:solidFill>
                <a:srgbClr val="3275C5"/>
              </a:solidFill>
              <a:ea typeface="Source Sans Pro"/>
              <a:cs typeface="Source Sans Pro"/>
            </a:endParaRPr>
          </a:p>
          <a:p>
            <a:pPr marL="971550" lvl="1" indent="-514350">
              <a:spcBef>
                <a:spcPts val="600"/>
              </a:spcBef>
              <a:buFont typeface="Courier New" panose="02070309020205020404" pitchFamily="49" charset="0"/>
              <a:buChar char="o"/>
            </a:pPr>
            <a:r>
              <a:rPr lang="en-US" sz="2800" i="1" u="none" strike="noStrike" spc="13">
                <a:solidFill>
                  <a:srgbClr val="3275C5"/>
                </a:solidFill>
                <a:ea typeface="Source Sans Pro"/>
                <a:cs typeface="Source Sans Pro"/>
                <a:sym typeface="Source Sans Pro"/>
              </a:rPr>
              <a:t>MPG (Miles Per Gallon): </a:t>
            </a:r>
            <a:r>
              <a:rPr lang="en-US" sz="2800" u="none" strike="noStrike" spc="13">
                <a:solidFill>
                  <a:srgbClr val="3275C5"/>
                </a:solidFill>
                <a:ea typeface="Source Sans Pro"/>
                <a:cs typeface="Source Sans Pro"/>
                <a:sym typeface="Source Sans Pro"/>
              </a:rPr>
              <a:t>The target variable, ranges from 9 to 46.6 MPG</a:t>
            </a:r>
            <a:endParaRPr lang="en-US" sz="2800" u="none" strike="noStrike" spc="13">
              <a:solidFill>
                <a:srgbClr val="3275C5"/>
              </a:solidFill>
              <a:ea typeface="Source Sans Pro"/>
              <a:cs typeface="Source Sans Pro"/>
            </a:endParaRPr>
          </a:p>
          <a:p>
            <a:pPr marL="971550" lvl="1" indent="-514350">
              <a:spcBef>
                <a:spcPts val="600"/>
              </a:spcBef>
              <a:buFont typeface="Courier New" panose="02070309020205020404" pitchFamily="49" charset="0"/>
              <a:buChar char="o"/>
            </a:pPr>
            <a:r>
              <a:rPr lang="en-US" sz="2800" i="1" u="none" strike="noStrike" spc="13">
                <a:solidFill>
                  <a:srgbClr val="3275C5"/>
                </a:solidFill>
                <a:ea typeface="Source Sans Pro"/>
                <a:cs typeface="Source Sans Pro"/>
                <a:sym typeface="Source Sans Pro"/>
              </a:rPr>
              <a:t>Weight: </a:t>
            </a:r>
            <a:r>
              <a:rPr lang="en-US" sz="2800" u="none" strike="noStrike" spc="13">
                <a:solidFill>
                  <a:srgbClr val="3275C5"/>
                </a:solidFill>
                <a:ea typeface="Source Sans Pro"/>
                <a:cs typeface="Source Sans Pro"/>
                <a:sym typeface="Source Sans Pro"/>
              </a:rPr>
              <a:t>Ranging from 1,613 to 5,140 pounds</a:t>
            </a:r>
            <a:endParaRPr lang="en-US" sz="2800" u="none" strike="noStrike" spc="13">
              <a:solidFill>
                <a:srgbClr val="3275C5"/>
              </a:solidFill>
              <a:ea typeface="Source Sans Pro"/>
              <a:cs typeface="Source Sans Pro"/>
            </a:endParaRPr>
          </a:p>
          <a:p>
            <a:pPr marL="971550" lvl="1" indent="-514350">
              <a:spcBef>
                <a:spcPts val="600"/>
              </a:spcBef>
              <a:buFont typeface="Courier New" panose="02070309020205020404" pitchFamily="49" charset="0"/>
              <a:buChar char="o"/>
            </a:pPr>
            <a:r>
              <a:rPr lang="en-US" sz="2800" i="1" u="none" strike="noStrike" spc="13">
                <a:solidFill>
                  <a:srgbClr val="3275C5"/>
                </a:solidFill>
                <a:ea typeface="Source Sans Pro"/>
                <a:cs typeface="Source Sans Pro"/>
                <a:sym typeface="Source Sans Pro"/>
              </a:rPr>
              <a:t>Horsepower: </a:t>
            </a:r>
            <a:r>
              <a:rPr lang="en-US" sz="2800" u="none" strike="noStrike" spc="13">
                <a:solidFill>
                  <a:srgbClr val="3275C5"/>
                </a:solidFill>
                <a:ea typeface="Source Sans Pro"/>
                <a:cs typeface="Source Sans Pro"/>
                <a:sym typeface="Source Sans Pro"/>
              </a:rPr>
              <a:t>Ranging from 46 to 230 HP</a:t>
            </a:r>
            <a:endParaRPr lang="en-US" sz="2800" u="none" strike="noStrike" spc="13">
              <a:solidFill>
                <a:srgbClr val="3275C5"/>
              </a:solidFill>
              <a:ea typeface="Source Sans Pro"/>
              <a:cs typeface="Source Sans Pro"/>
            </a:endParaRPr>
          </a:p>
          <a:p>
            <a:pPr marL="971550" lvl="1" indent="-514350">
              <a:spcBef>
                <a:spcPts val="600"/>
              </a:spcBef>
              <a:buFont typeface="Courier New" panose="02070309020205020404" pitchFamily="49" charset="0"/>
              <a:buChar char="o"/>
            </a:pPr>
            <a:r>
              <a:rPr lang="en-US" sz="2800" i="1" u="none" strike="noStrike" spc="13">
                <a:solidFill>
                  <a:srgbClr val="3275C5"/>
                </a:solidFill>
                <a:ea typeface="Source Sans Pro"/>
                <a:cs typeface="Source Sans Pro"/>
                <a:sym typeface="Source Sans Pro"/>
              </a:rPr>
              <a:t>Model Year: </a:t>
            </a:r>
            <a:r>
              <a:rPr lang="en-US" sz="2800" u="none" strike="noStrike" spc="13">
                <a:solidFill>
                  <a:srgbClr val="3275C5"/>
                </a:solidFill>
                <a:ea typeface="Source Sans Pro"/>
                <a:cs typeface="Source Sans Pro"/>
                <a:sym typeface="Source Sans Pro"/>
              </a:rPr>
              <a:t>Spans from 1970 to 1982, reflects technological advancements over time.</a:t>
            </a:r>
            <a:endParaRPr lang="en-US" sz="2800" u="none" strike="noStrike" spc="13">
              <a:solidFill>
                <a:srgbClr val="3275C5"/>
              </a:solidFill>
              <a:ea typeface="Source Sans Pro"/>
              <a:cs typeface="Source Sans Pro"/>
            </a:endParaRPr>
          </a:p>
          <a:p>
            <a:pPr marL="971550" lvl="1" indent="-514350">
              <a:spcBef>
                <a:spcPts val="600"/>
              </a:spcBef>
              <a:buFont typeface="Courier New" panose="02070309020205020404" pitchFamily="49" charset="0"/>
              <a:buChar char="o"/>
            </a:pPr>
            <a:r>
              <a:rPr lang="en-US" sz="2800" u="none" strike="noStrike" spc="13">
                <a:solidFill>
                  <a:srgbClr val="3275C5"/>
                </a:solidFill>
                <a:ea typeface="Source Sans Pro"/>
                <a:cs typeface="Source Sans Pro"/>
                <a:sym typeface="Source Sans Pro"/>
              </a:rPr>
              <a:t>Other important features: </a:t>
            </a:r>
            <a:r>
              <a:rPr lang="en-US" sz="2800" i="1" u="none" strike="noStrike" spc="13">
                <a:solidFill>
                  <a:srgbClr val="3275C5"/>
                </a:solidFill>
                <a:ea typeface="Source Sans Pro"/>
                <a:cs typeface="Source Sans Pro"/>
                <a:sym typeface="Source Sans Pro"/>
              </a:rPr>
              <a:t>Cylinders, Displacement, Acceleration, Origin</a:t>
            </a:r>
            <a:endParaRPr lang="en-US" sz="2800" i="1" u="none" strike="noStrike" spc="13">
              <a:solidFill>
                <a:srgbClr val="3275C5"/>
              </a:solidFill>
              <a:ea typeface="Source Sans Pro"/>
              <a:cs typeface="Source Sans Pro"/>
            </a:endParaRPr>
          </a:p>
          <a:p>
            <a:pPr marL="0" lvl="0" indent="0" algn="l">
              <a:spcBef>
                <a:spcPts val="600"/>
              </a:spcBef>
            </a:pPr>
            <a:endParaRPr lang="en-US" sz="2400" u="none" strike="noStrike" spc="13">
              <a:solidFill>
                <a:srgbClr val="3275C5"/>
              </a:solidFill>
              <a:ea typeface="Source Sans Pro"/>
              <a:cs typeface="Source Sans Pro"/>
              <a:sym typeface="Source Sans Pro"/>
            </a:endParaRPr>
          </a:p>
        </p:txBody>
      </p:sp>
      <p:sp>
        <p:nvSpPr>
          <p:cNvPr id="4" name="Freeform 4"/>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3">
              <a:alphaModFix amt="69000"/>
            </a:blip>
            <a:stretch>
              <a:fillRect/>
            </a:stretch>
          </a:blipFill>
        </p:spPr>
      </p:sp>
      <p:sp>
        <p:nvSpPr>
          <p:cNvPr id="7" name="TextBox 7"/>
          <p:cNvSpPr txBox="1"/>
          <p:nvPr/>
        </p:nvSpPr>
        <p:spPr>
          <a:xfrm>
            <a:off x="0" y="-30196"/>
            <a:ext cx="18288000" cy="1302382"/>
          </a:xfrm>
          <a:prstGeom prst="rect">
            <a:avLst/>
          </a:prstGeom>
        </p:spPr>
        <p:txBody>
          <a:bodyPr lIns="0" tIns="0" rIns="0" bIns="0" rtlCol="0" anchor="t">
            <a:spAutoFit/>
          </a:bodyPr>
          <a:lstStyle/>
          <a:p>
            <a:pPr algn="ctr">
              <a:lnSpc>
                <a:spcPts val="10640"/>
              </a:lnSpc>
            </a:pPr>
            <a:r>
              <a:rPr lang="en-US" sz="8000" b="1">
                <a:solidFill>
                  <a:srgbClr val="56AAF0"/>
                </a:solidFill>
                <a:latin typeface="Dynamo Medium"/>
                <a:sym typeface="Dynamo Medium"/>
              </a:rPr>
              <a:t>Dataset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A8F8397C-578A-A4F3-E695-6F8F18EFE7B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B9B028-C0C7-16AB-581A-71858FE8A759}"/>
              </a:ext>
            </a:extLst>
          </p:cNvPr>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3" name="TextBox 3">
            <a:extLst>
              <a:ext uri="{FF2B5EF4-FFF2-40B4-BE49-F238E27FC236}">
                <a16:creationId xmlns:a16="http://schemas.microsoft.com/office/drawing/2014/main" id="{A25DBE23-9209-E122-5BC9-208732E781DF}"/>
              </a:ext>
            </a:extLst>
          </p:cNvPr>
          <p:cNvSpPr txBox="1"/>
          <p:nvPr/>
        </p:nvSpPr>
        <p:spPr>
          <a:xfrm>
            <a:off x="152400" y="1476386"/>
            <a:ext cx="10645905" cy="4308872"/>
          </a:xfrm>
          <a:prstGeom prst="rect">
            <a:avLst/>
          </a:prstGeom>
        </p:spPr>
        <p:txBody>
          <a:bodyPr wrap="square" lIns="0" tIns="0" rIns="0" bIns="0" rtlCol="0" anchor="t">
            <a:spAutoFit/>
          </a:bodyPr>
          <a:lstStyle/>
          <a:p>
            <a:pPr marL="457200" lvl="0" indent="-457200" algn="l">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The heatmap reveals several strong correlations:</a:t>
            </a:r>
          </a:p>
          <a:p>
            <a:pPr marL="914400" lvl="1" indent="-457200">
              <a:spcBef>
                <a:spcPts val="600"/>
              </a:spcBef>
              <a:buFont typeface="Arial" panose="020B0604020202020204" pitchFamily="34" charset="0"/>
              <a:buChar char="•"/>
            </a:pPr>
            <a:r>
              <a:rPr lang="en-US" sz="2400" b="1" u="none" strike="noStrike" spc="13">
                <a:solidFill>
                  <a:srgbClr val="3275C5"/>
                </a:solidFill>
                <a:ea typeface="Source Sans Pro"/>
                <a:cs typeface="Source Sans Pro"/>
                <a:sym typeface="Source Sans Pro"/>
              </a:rPr>
              <a:t>MPG</a:t>
            </a:r>
            <a:r>
              <a:rPr lang="en-US" sz="2400" u="none" strike="noStrike" spc="13">
                <a:solidFill>
                  <a:srgbClr val="3275C5"/>
                </a:solidFill>
                <a:ea typeface="Source Sans Pro"/>
                <a:cs typeface="Source Sans Pro"/>
                <a:sym typeface="Source Sans Pro"/>
              </a:rPr>
              <a:t> has </a:t>
            </a:r>
            <a:r>
              <a:rPr lang="en-US" sz="2400" b="1" u="none" strike="noStrike" spc="13">
                <a:solidFill>
                  <a:srgbClr val="3275C5"/>
                </a:solidFill>
                <a:ea typeface="Source Sans Pro"/>
                <a:cs typeface="Source Sans Pro"/>
                <a:sym typeface="Source Sans Pro"/>
              </a:rPr>
              <a:t>strong negative correlations </a:t>
            </a:r>
            <a:r>
              <a:rPr lang="en-US" sz="2400" u="none" strike="noStrike" spc="13">
                <a:solidFill>
                  <a:srgbClr val="3275C5"/>
                </a:solidFill>
                <a:ea typeface="Source Sans Pro"/>
                <a:cs typeface="Source Sans Pro"/>
                <a:sym typeface="Source Sans Pro"/>
              </a:rPr>
              <a:t>with:</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Weight </a:t>
            </a:r>
            <a:r>
              <a:rPr lang="en-US" sz="2400" b="1" u="none" strike="noStrike" spc="13">
                <a:solidFill>
                  <a:srgbClr val="3275C5"/>
                </a:solidFill>
                <a:ea typeface="Source Sans Pro"/>
                <a:cs typeface="Source Sans Pro"/>
                <a:sym typeface="Source Sans Pro"/>
              </a:rPr>
              <a:t>(-0.83)</a:t>
            </a:r>
            <a:r>
              <a:rPr lang="en-US" sz="2400" u="none" strike="noStrike" spc="13">
                <a:solidFill>
                  <a:srgbClr val="3275C5"/>
                </a:solidFill>
                <a:ea typeface="Source Sans Pro"/>
                <a:cs typeface="Source Sans Pro"/>
                <a:sym typeface="Source Sans Pro"/>
              </a:rPr>
              <a:t>: Heavier cars consume more fuel</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Displacement </a:t>
            </a:r>
            <a:r>
              <a:rPr lang="en-US" sz="2400" b="1" u="none" strike="noStrike" spc="13">
                <a:solidFill>
                  <a:srgbClr val="3275C5"/>
                </a:solidFill>
                <a:ea typeface="Source Sans Pro"/>
                <a:cs typeface="Source Sans Pro"/>
                <a:sym typeface="Source Sans Pro"/>
              </a:rPr>
              <a:t>(-</a:t>
            </a:r>
            <a:r>
              <a:rPr lang="en-US" sz="2400" b="1" spc="13">
                <a:solidFill>
                  <a:srgbClr val="3275C5"/>
                </a:solidFill>
                <a:ea typeface="Source Sans Pro"/>
                <a:cs typeface="Source Sans Pro"/>
                <a:sym typeface="Source Sans Pro"/>
              </a:rPr>
              <a:t>0.8</a:t>
            </a:r>
            <a:r>
              <a:rPr lang="en-US" sz="2400" b="1" u="none" strike="noStrike" spc="13">
                <a:solidFill>
                  <a:srgbClr val="3275C5"/>
                </a:solidFill>
                <a:ea typeface="Source Sans Pro"/>
                <a:cs typeface="Source Sans Pro"/>
                <a:sym typeface="Source Sans Pro"/>
              </a:rPr>
              <a:t>)</a:t>
            </a:r>
            <a:r>
              <a:rPr lang="en-US" sz="2400" u="none" strike="noStrike" spc="13">
                <a:solidFill>
                  <a:srgbClr val="3275C5"/>
                </a:solidFill>
                <a:ea typeface="Source Sans Pro"/>
                <a:cs typeface="Source Sans Pro"/>
                <a:sym typeface="Source Sans Pro"/>
              </a:rPr>
              <a:t>: Larger engines use more fuel</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Horsepower </a:t>
            </a:r>
            <a:r>
              <a:rPr lang="en-US" sz="2400" b="1" u="none" strike="noStrike" spc="13">
                <a:solidFill>
                  <a:srgbClr val="3275C5"/>
                </a:solidFill>
                <a:ea typeface="Source Sans Pro"/>
                <a:cs typeface="Source Sans Pro"/>
                <a:sym typeface="Source Sans Pro"/>
              </a:rPr>
              <a:t>(-0.78): </a:t>
            </a:r>
            <a:r>
              <a:rPr lang="en-US" sz="2400" u="none" strike="noStrike" spc="13">
                <a:solidFill>
                  <a:srgbClr val="3275C5"/>
                </a:solidFill>
                <a:ea typeface="Source Sans Pro"/>
                <a:cs typeface="Source Sans Pro"/>
                <a:sym typeface="Source Sans Pro"/>
              </a:rPr>
              <a:t>More powerful engines consume more fuel</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endParaRPr lang="en-US" sz="2400" spc="13">
              <a:solidFill>
                <a:srgbClr val="3275C5"/>
              </a:solidFill>
              <a:ea typeface="Source Sans Pro"/>
              <a:cs typeface="Source Sans Pro"/>
              <a:sym typeface="Source Sans Pro"/>
            </a:endParaRPr>
          </a:p>
          <a:p>
            <a:pPr marL="914400" lvl="1" indent="-457200">
              <a:spcBef>
                <a:spcPts val="600"/>
              </a:spcBef>
              <a:spcAft>
                <a:spcPts val="600"/>
              </a:spcAft>
              <a:buFont typeface="Arial" panose="020B0604020202020204" pitchFamily="34" charset="0"/>
              <a:buChar char="•"/>
            </a:pPr>
            <a:r>
              <a:rPr lang="en-US" sz="2400" u="none" strike="noStrike" spc="13">
                <a:solidFill>
                  <a:srgbClr val="3275C5"/>
                </a:solidFill>
                <a:ea typeface="Source Sans Pro"/>
                <a:cs typeface="Source Sans Pro"/>
                <a:sym typeface="Source Sans Pro"/>
              </a:rPr>
              <a:t>Model year shows a </a:t>
            </a:r>
            <a:r>
              <a:rPr lang="en-US" sz="2400" b="1" u="none" strike="noStrike" spc="13">
                <a:solidFill>
                  <a:srgbClr val="3275C5"/>
                </a:solidFill>
                <a:ea typeface="Source Sans Pro"/>
                <a:cs typeface="Source Sans Pro"/>
                <a:sym typeface="Source Sans Pro"/>
              </a:rPr>
              <a:t>positive correlation </a:t>
            </a:r>
            <a:r>
              <a:rPr lang="en-US" sz="2400" u="none" strike="noStrike" spc="13">
                <a:solidFill>
                  <a:srgbClr val="3275C5"/>
                </a:solidFill>
                <a:ea typeface="Source Sans Pro"/>
                <a:cs typeface="Source Sans Pro"/>
                <a:sym typeface="Source Sans Pro"/>
              </a:rPr>
              <a:t>(0.58) with MPG, indicating improved fuel efficiency over time.</a:t>
            </a:r>
            <a:endParaRPr lang="en-US" sz="2400" u="none" strike="noStrike" spc="13">
              <a:solidFill>
                <a:srgbClr val="3275C5"/>
              </a:solidFill>
              <a:ea typeface="Source Sans Pro"/>
              <a:cs typeface="Source Sans Pro"/>
            </a:endParaRP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Origin has a moderate positive correlation (0.57) with MPG, suggesting regional differences in fuel efficiency</a:t>
            </a:r>
            <a:endParaRPr lang="en-US" sz="2400" u="none" strike="noStrike" spc="13">
              <a:solidFill>
                <a:srgbClr val="3275C5"/>
              </a:solidFill>
              <a:ea typeface="Source Sans Pro"/>
              <a:cs typeface="Source Sans Pro"/>
            </a:endParaRPr>
          </a:p>
        </p:txBody>
      </p:sp>
      <p:sp>
        <p:nvSpPr>
          <p:cNvPr id="4" name="Freeform 4">
            <a:extLst>
              <a:ext uri="{FF2B5EF4-FFF2-40B4-BE49-F238E27FC236}">
                <a16:creationId xmlns:a16="http://schemas.microsoft.com/office/drawing/2014/main" id="{5F25DAB7-FDA3-BC25-4C00-EE556610A246}"/>
              </a:ext>
            </a:extLst>
          </p:cNvPr>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7" name="TextBox 7">
            <a:extLst>
              <a:ext uri="{FF2B5EF4-FFF2-40B4-BE49-F238E27FC236}">
                <a16:creationId xmlns:a16="http://schemas.microsoft.com/office/drawing/2014/main" id="{9A16954A-9C50-A3FF-CCA3-CEF27A471EF7}"/>
              </a:ext>
            </a:extLst>
          </p:cNvPr>
          <p:cNvSpPr txBox="1"/>
          <p:nvPr/>
        </p:nvSpPr>
        <p:spPr>
          <a:xfrm>
            <a:off x="-15240" y="-30196"/>
            <a:ext cx="18288000" cy="1302382"/>
          </a:xfrm>
          <a:prstGeom prst="rect">
            <a:avLst/>
          </a:prstGeom>
        </p:spPr>
        <p:txBody>
          <a:bodyPr lIns="0" tIns="0" rIns="0" bIns="0" rtlCol="0" anchor="t">
            <a:spAutoFit/>
          </a:bodyPr>
          <a:lstStyle/>
          <a:p>
            <a:pPr algn="ctr">
              <a:lnSpc>
                <a:spcPts val="10640"/>
              </a:lnSpc>
            </a:pPr>
            <a:r>
              <a:rPr lang="en-US" sz="8000" b="1">
                <a:solidFill>
                  <a:srgbClr val="56AAF0"/>
                </a:solidFill>
                <a:latin typeface="Dynamo Medium"/>
                <a:sym typeface="Dynamo Medium"/>
              </a:rPr>
              <a:t>Data Relationships</a:t>
            </a:r>
          </a:p>
        </p:txBody>
      </p:sp>
      <p:sp>
        <p:nvSpPr>
          <p:cNvPr id="10" name="TextBox 3">
            <a:extLst>
              <a:ext uri="{FF2B5EF4-FFF2-40B4-BE49-F238E27FC236}">
                <a16:creationId xmlns:a16="http://schemas.microsoft.com/office/drawing/2014/main" id="{7C20FA1C-B2F7-28D9-B9BF-E348951EC218}"/>
              </a:ext>
            </a:extLst>
          </p:cNvPr>
          <p:cNvSpPr txBox="1"/>
          <p:nvPr/>
        </p:nvSpPr>
        <p:spPr>
          <a:xfrm>
            <a:off x="645699" y="6918020"/>
            <a:ext cx="7411967" cy="1631216"/>
          </a:xfrm>
          <a:prstGeom prst="rect">
            <a:avLst/>
          </a:prstGeom>
        </p:spPr>
        <p:txBody>
          <a:bodyPr wrap="square" lIns="0" tIns="0" rIns="0" bIns="0" rtlCol="0" anchor="t">
            <a:spAutoFit/>
          </a:bodyPr>
          <a:lstStyle/>
          <a:p>
            <a:pPr marL="457200" lvl="0" indent="-457200" algn="l">
              <a:spcBef>
                <a:spcPts val="600"/>
              </a:spcBef>
              <a:spcAft>
                <a:spcPts val="600"/>
              </a:spcAft>
              <a:buFont typeface="Arial" panose="020B0604020202020204" pitchFamily="34" charset="0"/>
              <a:buChar char="•"/>
            </a:pPr>
            <a:r>
              <a:rPr lang="en-US" sz="2400" b="1" u="none" strike="noStrike" spc="13">
                <a:solidFill>
                  <a:srgbClr val="3275C5"/>
                </a:solidFill>
                <a:ea typeface="Source Sans Pro"/>
                <a:cs typeface="Source Sans Pro"/>
                <a:sym typeface="Source Sans Pro"/>
              </a:rPr>
              <a:t>mpg vs. weight</a:t>
            </a:r>
            <a:r>
              <a:rPr lang="en-US" sz="2400" u="none" strike="noStrike" spc="13">
                <a:solidFill>
                  <a:srgbClr val="3275C5"/>
                </a:solidFill>
                <a:ea typeface="Source Sans Pro"/>
                <a:cs typeface="Source Sans Pro"/>
                <a:sym typeface="Source Sans Pro"/>
              </a:rPr>
              <a:t>: Demonstrate how fuel efficiency decreases as weight increases.</a:t>
            </a:r>
          </a:p>
          <a:p>
            <a:pPr marL="457200" lvl="0" indent="-457200" algn="l">
              <a:spcBef>
                <a:spcPts val="600"/>
              </a:spcBef>
              <a:spcAft>
                <a:spcPts val="600"/>
              </a:spcAft>
              <a:buFont typeface="Arial" panose="020B0604020202020204" pitchFamily="34" charset="0"/>
              <a:buChar char="•"/>
            </a:pPr>
            <a:r>
              <a:rPr lang="en-US" sz="2400" b="1" u="none" strike="noStrike" spc="13">
                <a:solidFill>
                  <a:srgbClr val="3275C5"/>
                </a:solidFill>
                <a:ea typeface="Source Sans Pro"/>
                <a:cs typeface="Source Sans Pro"/>
                <a:sym typeface="Source Sans Pro"/>
              </a:rPr>
              <a:t>mpg vs. horsepower: </a:t>
            </a:r>
            <a:r>
              <a:rPr lang="en-US" sz="2400" u="none" strike="noStrike" spc="13">
                <a:solidFill>
                  <a:srgbClr val="3275C5"/>
                </a:solidFill>
                <a:ea typeface="Source Sans Pro"/>
                <a:cs typeface="Source Sans Pro"/>
                <a:sym typeface="Source Sans Pro"/>
              </a:rPr>
              <a:t>Show the trend of lower mpg for higher horsepower.</a:t>
            </a:r>
          </a:p>
        </p:txBody>
      </p:sp>
      <p:pic>
        <p:nvPicPr>
          <p:cNvPr id="11" name="Picture 10">
            <a:extLst>
              <a:ext uri="{FF2B5EF4-FFF2-40B4-BE49-F238E27FC236}">
                <a16:creationId xmlns:a16="http://schemas.microsoft.com/office/drawing/2014/main" id="{2B6DB67A-9CAB-6BC7-9993-CCA6A73D2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66" y="6108430"/>
            <a:ext cx="4953000" cy="4009991"/>
          </a:xfrm>
          <a:prstGeom prst="rect">
            <a:avLst/>
          </a:prstGeom>
        </p:spPr>
      </p:pic>
      <p:pic>
        <p:nvPicPr>
          <p:cNvPr id="12" name="Picture 11">
            <a:extLst>
              <a:ext uri="{FF2B5EF4-FFF2-40B4-BE49-F238E27FC236}">
                <a16:creationId xmlns:a16="http://schemas.microsoft.com/office/drawing/2014/main" id="{6109FD7B-A4F0-88FF-705B-6F50DA8072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0" y="6108430"/>
            <a:ext cx="4953000" cy="4009991"/>
          </a:xfrm>
          <a:prstGeom prst="rect">
            <a:avLst/>
          </a:prstGeom>
        </p:spPr>
      </p:pic>
      <p:sp>
        <p:nvSpPr>
          <p:cNvPr id="5" name="TextBox 4">
            <a:extLst>
              <a:ext uri="{FF2B5EF4-FFF2-40B4-BE49-F238E27FC236}">
                <a16:creationId xmlns:a16="http://schemas.microsoft.com/office/drawing/2014/main" id="{CB311D07-391A-241C-F693-0ABF6A61D793}"/>
              </a:ext>
            </a:extLst>
          </p:cNvPr>
          <p:cNvSpPr txBox="1"/>
          <p:nvPr/>
        </p:nvSpPr>
        <p:spPr>
          <a:xfrm>
            <a:off x="12188152" y="1085690"/>
            <a:ext cx="3584802" cy="369332"/>
          </a:xfrm>
          <a:prstGeom prst="rect">
            <a:avLst/>
          </a:prstGeom>
          <a:noFill/>
        </p:spPr>
        <p:txBody>
          <a:bodyPr wrap="square" rtlCol="0">
            <a:spAutoFit/>
          </a:bodyPr>
          <a:lstStyle/>
          <a:p>
            <a:r>
              <a:rPr lang="en-US" sz="1800" u="none" strike="noStrike" spc="13">
                <a:latin typeface="Arial" panose="020B0604020202020204" pitchFamily="34" charset="0"/>
                <a:ea typeface="Source Sans Pro"/>
                <a:cs typeface="Arial" panose="020B0604020202020204" pitchFamily="34" charset="0"/>
                <a:sym typeface="Source Sans Pro"/>
              </a:rPr>
              <a:t>Correlation heatmap of variables</a:t>
            </a:r>
            <a:endParaRPr lang="en-US">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64256F9-B67C-9022-DB4F-0648641CB530}"/>
              </a:ext>
            </a:extLst>
          </p:cNvPr>
          <p:cNvPicPr>
            <a:picLocks noChangeAspect="1"/>
          </p:cNvPicPr>
          <p:nvPr/>
        </p:nvPicPr>
        <p:blipFill>
          <a:blip r:embed="rId5">
            <a:extLst>
              <a:ext uri="{28A0092B-C50C-407E-A947-70E740481C1C}">
                <a14:useLocalDpi xmlns:a14="http://schemas.microsoft.com/office/drawing/2010/main" val="0"/>
              </a:ext>
            </a:extLst>
          </a:blip>
          <a:srcRect l="1190" t="4493"/>
          <a:stretch/>
        </p:blipFill>
        <p:spPr>
          <a:xfrm>
            <a:off x="10865320" y="1404887"/>
            <a:ext cx="5981143" cy="4562721"/>
          </a:xfrm>
          <a:prstGeom prst="rect">
            <a:avLst/>
          </a:prstGeom>
          <a:ln w="19050">
            <a:solidFill>
              <a:schemeClr val="tx1"/>
            </a:solidFill>
          </a:ln>
        </p:spPr>
      </p:pic>
      <p:sp>
        <p:nvSpPr>
          <p:cNvPr id="17" name="Oval 16">
            <a:extLst>
              <a:ext uri="{FF2B5EF4-FFF2-40B4-BE49-F238E27FC236}">
                <a16:creationId xmlns:a16="http://schemas.microsoft.com/office/drawing/2014/main" id="{21FF9088-DC29-D17C-2777-9BBBFA964FF6}"/>
              </a:ext>
            </a:extLst>
          </p:cNvPr>
          <p:cNvSpPr/>
          <p:nvPr/>
        </p:nvSpPr>
        <p:spPr>
          <a:xfrm>
            <a:off x="13853443" y="1481025"/>
            <a:ext cx="517821" cy="438379"/>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12700">
                <a:solidFill>
                  <a:srgbClr val="FF0000">
                    <a:alpha val="98000"/>
                  </a:srgbClr>
                </a:solidFill>
              </a:ln>
              <a:noFill/>
            </a:endParaRPr>
          </a:p>
        </p:txBody>
      </p:sp>
      <p:sp>
        <p:nvSpPr>
          <p:cNvPr id="8" name="Oval 7">
            <a:extLst>
              <a:ext uri="{FF2B5EF4-FFF2-40B4-BE49-F238E27FC236}">
                <a16:creationId xmlns:a16="http://schemas.microsoft.com/office/drawing/2014/main" id="{62E921FC-7553-971F-F549-AE1439CE76F6}"/>
              </a:ext>
            </a:extLst>
          </p:cNvPr>
          <p:cNvSpPr/>
          <p:nvPr/>
        </p:nvSpPr>
        <p:spPr>
          <a:xfrm>
            <a:off x="12954306" y="1478965"/>
            <a:ext cx="397283" cy="44958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12700">
                <a:solidFill>
                  <a:srgbClr val="FF0000">
                    <a:alpha val="98000"/>
                  </a:srgbClr>
                </a:solidFill>
              </a:ln>
              <a:noFill/>
            </a:endParaRPr>
          </a:p>
        </p:txBody>
      </p:sp>
      <p:sp>
        <p:nvSpPr>
          <p:cNvPr id="14" name="Oval 13">
            <a:extLst>
              <a:ext uri="{FF2B5EF4-FFF2-40B4-BE49-F238E27FC236}">
                <a16:creationId xmlns:a16="http://schemas.microsoft.com/office/drawing/2014/main" id="{C3AA661B-E4C7-899D-EA29-EBE283B03F68}"/>
              </a:ext>
            </a:extLst>
          </p:cNvPr>
          <p:cNvSpPr/>
          <p:nvPr/>
        </p:nvSpPr>
        <p:spPr>
          <a:xfrm>
            <a:off x="13353843" y="1476906"/>
            <a:ext cx="510551" cy="43928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12700">
                <a:solidFill>
                  <a:srgbClr val="FF0000">
                    <a:alpha val="98000"/>
                  </a:srgbClr>
                </a:solidFill>
              </a:ln>
              <a:noFill/>
            </a:endParaRPr>
          </a:p>
        </p:txBody>
      </p:sp>
    </p:spTree>
    <p:extLst>
      <p:ext uri="{BB962C8B-B14F-4D97-AF65-F5344CB8AC3E}">
        <p14:creationId xmlns:p14="http://schemas.microsoft.com/office/powerpoint/2010/main" val="33231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8"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3610F259-D8F2-33C5-0635-64B47C42425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A495A3-47B0-6EC4-2E23-25A848F85B00}"/>
              </a:ext>
            </a:extLst>
          </p:cNvPr>
          <p:cNvSpPr/>
          <p:nvPr/>
        </p:nvSpPr>
        <p:spPr>
          <a:xfrm rot="-10800000">
            <a:off x="12592738" y="-611740"/>
            <a:ext cx="5871820" cy="3280879"/>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3">
              <a:alphaModFix amt="69000"/>
            </a:blip>
            <a:stretch>
              <a:fillRect/>
            </a:stretch>
          </a:blipFill>
        </p:spPr>
      </p:sp>
      <p:sp>
        <p:nvSpPr>
          <p:cNvPr id="3" name="TextBox 3">
            <a:extLst>
              <a:ext uri="{FF2B5EF4-FFF2-40B4-BE49-F238E27FC236}">
                <a16:creationId xmlns:a16="http://schemas.microsoft.com/office/drawing/2014/main" id="{A05A8091-2390-1802-0B37-069893892FBF}"/>
              </a:ext>
            </a:extLst>
          </p:cNvPr>
          <p:cNvSpPr txBox="1"/>
          <p:nvPr/>
        </p:nvSpPr>
        <p:spPr>
          <a:xfrm>
            <a:off x="555554" y="1990006"/>
            <a:ext cx="8534400" cy="2718693"/>
          </a:xfrm>
          <a:prstGeom prst="rect">
            <a:avLst/>
          </a:prstGeom>
        </p:spPr>
        <p:txBody>
          <a:bodyPr wrap="square" lIns="0" tIns="0" rIns="0" bIns="0" rtlCol="0" anchor="t">
            <a:spAutoFit/>
          </a:bodyPr>
          <a:lstStyle/>
          <a:p>
            <a:pPr marL="514350" lvl="0" indent="-514350" algn="l">
              <a:lnSpc>
                <a:spcPts val="4579"/>
              </a:lnSpc>
              <a:spcBef>
                <a:spcPct val="0"/>
              </a:spcBef>
              <a:buFont typeface="+mj-lt"/>
              <a:buAutoNum type="arabicPeriod"/>
            </a:pPr>
            <a:r>
              <a:rPr lang="en-US" sz="2400" b="1" u="none" strike="noStrike" spc="13">
                <a:solidFill>
                  <a:srgbClr val="3275C5"/>
                </a:solidFill>
                <a:ea typeface="Source Sans Pro"/>
                <a:cs typeface="Source Sans Pro"/>
                <a:sym typeface="Source Sans Pro"/>
              </a:rPr>
              <a:t>Temporal Trends:</a:t>
            </a:r>
          </a:p>
          <a:p>
            <a:pPr marL="914400" lvl="1" indent="-457200">
              <a:spcBef>
                <a:spcPts val="600"/>
              </a:spcBef>
              <a:spcAft>
                <a:spcPts val="1000"/>
              </a:spcAft>
              <a:buFont typeface="Arial" panose="020B0604020202020204" pitchFamily="34" charset="0"/>
              <a:buChar char="•"/>
            </a:pPr>
            <a:r>
              <a:rPr lang="en-US" sz="2400" u="none" strike="noStrike" spc="13">
                <a:solidFill>
                  <a:srgbClr val="3275C5"/>
                </a:solidFill>
                <a:ea typeface="Source Sans Pro"/>
                <a:cs typeface="Source Sans Pro"/>
                <a:sym typeface="Source Sans Pro"/>
              </a:rPr>
              <a:t>Clear upward trend in fuel efficiency from 1970 to 1982. Our model accurately predicts that cars from the late 1970s have lower fuel efficiency compared to modern vehicles. Average MPG improved from ~15 MPG in 1970 to ~27 MPG in 1982</a:t>
            </a:r>
          </a:p>
          <a:p>
            <a:pPr>
              <a:spcBef>
                <a:spcPts val="600"/>
              </a:spcBef>
            </a:pPr>
            <a:endParaRPr lang="en-US" sz="2400" u="none" strike="noStrike" spc="13">
              <a:solidFill>
                <a:srgbClr val="3275C5"/>
              </a:solidFill>
              <a:ea typeface="Source Sans Pro"/>
              <a:cs typeface="Source Sans Pro"/>
              <a:sym typeface="Source Sans Pro"/>
            </a:endParaRPr>
          </a:p>
        </p:txBody>
      </p:sp>
      <p:sp>
        <p:nvSpPr>
          <p:cNvPr id="4" name="Freeform 4">
            <a:extLst>
              <a:ext uri="{FF2B5EF4-FFF2-40B4-BE49-F238E27FC236}">
                <a16:creationId xmlns:a16="http://schemas.microsoft.com/office/drawing/2014/main" id="{E05BB4BC-2150-5A98-9B1B-8AB4AB3043D8}"/>
              </a:ext>
            </a:extLst>
          </p:cNvPr>
          <p:cNvSpPr/>
          <p:nvPr/>
        </p:nvSpPr>
        <p:spPr>
          <a:xfrm rot="-10800000" flipH="1" flipV="1">
            <a:off x="-203655" y="7617860"/>
            <a:ext cx="5871820" cy="3280879"/>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3">
              <a:alphaModFix amt="69000"/>
            </a:blip>
            <a:stretch>
              <a:fillRect/>
            </a:stretch>
          </a:blipFill>
        </p:spPr>
      </p:sp>
      <p:sp>
        <p:nvSpPr>
          <p:cNvPr id="7" name="TextBox 7">
            <a:extLst>
              <a:ext uri="{FF2B5EF4-FFF2-40B4-BE49-F238E27FC236}">
                <a16:creationId xmlns:a16="http://schemas.microsoft.com/office/drawing/2014/main" id="{621BD00B-8AF5-F986-E8F9-1FD5AFE0686C}"/>
              </a:ext>
            </a:extLst>
          </p:cNvPr>
          <p:cNvSpPr txBox="1"/>
          <p:nvPr/>
        </p:nvSpPr>
        <p:spPr>
          <a:xfrm>
            <a:off x="-15240" y="-30196"/>
            <a:ext cx="18303240" cy="1302382"/>
          </a:xfrm>
          <a:prstGeom prst="rect">
            <a:avLst/>
          </a:prstGeom>
        </p:spPr>
        <p:txBody>
          <a:bodyPr wrap="square" lIns="0" tIns="0" rIns="0" bIns="0" rtlCol="0" anchor="t">
            <a:spAutoFit/>
          </a:bodyPr>
          <a:lstStyle/>
          <a:p>
            <a:pPr algn="ctr">
              <a:lnSpc>
                <a:spcPts val="10640"/>
              </a:lnSpc>
            </a:pPr>
            <a:r>
              <a:rPr lang="en-US" sz="8000" b="1">
                <a:solidFill>
                  <a:srgbClr val="56AAF0"/>
                </a:solidFill>
                <a:latin typeface="Dynamo Medium"/>
                <a:sym typeface="Dynamo Medium"/>
              </a:rPr>
              <a:t>Key Insights from Data</a:t>
            </a:r>
          </a:p>
        </p:txBody>
      </p:sp>
      <p:sp>
        <p:nvSpPr>
          <p:cNvPr id="5" name="TextBox 3">
            <a:extLst>
              <a:ext uri="{FF2B5EF4-FFF2-40B4-BE49-F238E27FC236}">
                <a16:creationId xmlns:a16="http://schemas.microsoft.com/office/drawing/2014/main" id="{3BB706C7-25C5-4D05-7B45-C396DBEF1980}"/>
              </a:ext>
            </a:extLst>
          </p:cNvPr>
          <p:cNvSpPr txBox="1"/>
          <p:nvPr/>
        </p:nvSpPr>
        <p:spPr>
          <a:xfrm>
            <a:off x="533400" y="5698688"/>
            <a:ext cx="8610600" cy="2893100"/>
          </a:xfrm>
          <a:prstGeom prst="rect">
            <a:avLst/>
          </a:prstGeom>
        </p:spPr>
        <p:txBody>
          <a:bodyPr wrap="square" lIns="0" tIns="0" rIns="0" bIns="0" rtlCol="0" anchor="t">
            <a:spAutoFit/>
          </a:bodyPr>
          <a:lstStyle/>
          <a:p>
            <a:pPr marL="514350" lvl="0" indent="-514350" algn="l">
              <a:lnSpc>
                <a:spcPct val="200000"/>
              </a:lnSpc>
              <a:spcBef>
                <a:spcPct val="0"/>
              </a:spcBef>
              <a:buFont typeface="+mj-lt"/>
              <a:buAutoNum type="arabicPeriod" startAt="2"/>
            </a:pPr>
            <a:r>
              <a:rPr lang="en-US" sz="2400" b="1" u="none" strike="noStrike" spc="13">
                <a:solidFill>
                  <a:srgbClr val="3275C5"/>
                </a:solidFill>
                <a:ea typeface="Source Sans Pro"/>
                <a:cs typeface="Source Sans Pro"/>
                <a:sym typeface="Source Sans Pro"/>
              </a:rPr>
              <a:t>Weight-MPG Relationship:</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Strong inverse relationship between vehicle weight and fuel efficiency</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Lighter vehicles consistently achieve better fuel economy</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Most vehicles weighing under 2,500 </a:t>
            </a:r>
            <a:r>
              <a:rPr lang="en-US" sz="2400" u="none" strike="noStrike" spc="13" err="1">
                <a:solidFill>
                  <a:srgbClr val="3275C5"/>
                </a:solidFill>
                <a:ea typeface="Source Sans Pro"/>
                <a:cs typeface="Source Sans Pro"/>
                <a:sym typeface="Source Sans Pro"/>
              </a:rPr>
              <a:t>lbs</a:t>
            </a:r>
            <a:r>
              <a:rPr lang="en-US" sz="2400" u="none" strike="noStrike" spc="13">
                <a:solidFill>
                  <a:srgbClr val="3275C5"/>
                </a:solidFill>
                <a:ea typeface="Source Sans Pro"/>
                <a:cs typeface="Source Sans Pro"/>
                <a:sym typeface="Source Sans Pro"/>
              </a:rPr>
              <a:t> achieve over 25 MPG</a:t>
            </a:r>
            <a:endParaRPr lang="en-US" sz="2400" spc="13">
              <a:solidFill>
                <a:srgbClr val="3275C5"/>
              </a:solidFill>
              <a:ea typeface="Source Sans Pro"/>
              <a:cs typeface="Source Sans Pro"/>
              <a:sym typeface="Source Sans Pro"/>
            </a:endParaRPr>
          </a:p>
          <a:p>
            <a:pPr marL="457200" indent="-457200">
              <a:spcBef>
                <a:spcPts val="600"/>
              </a:spcBef>
              <a:buFont typeface="Arial" panose="020B0604020202020204" pitchFamily="34" charset="0"/>
              <a:buChar char="•"/>
            </a:pPr>
            <a:endParaRPr lang="en-US" sz="2400" u="none" strike="noStrike" spc="13">
              <a:solidFill>
                <a:srgbClr val="3275C5"/>
              </a:solidFill>
              <a:ea typeface="Source Sans Pro"/>
              <a:cs typeface="Source Sans Pro"/>
              <a:sym typeface="Source Sans Pro"/>
            </a:endParaRPr>
          </a:p>
        </p:txBody>
      </p:sp>
      <p:pic>
        <p:nvPicPr>
          <p:cNvPr id="12" name="Picture 11">
            <a:extLst>
              <a:ext uri="{FF2B5EF4-FFF2-40B4-BE49-F238E27FC236}">
                <a16:creationId xmlns:a16="http://schemas.microsoft.com/office/drawing/2014/main" id="{7295723B-7A54-A299-26B0-E3F093F372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9801" y="1272187"/>
            <a:ext cx="7772400" cy="4068138"/>
          </a:xfrm>
          <a:prstGeom prst="rect">
            <a:avLst/>
          </a:prstGeom>
        </p:spPr>
      </p:pic>
      <p:grpSp>
        <p:nvGrpSpPr>
          <p:cNvPr id="8" name="Group 7">
            <a:extLst>
              <a:ext uri="{FF2B5EF4-FFF2-40B4-BE49-F238E27FC236}">
                <a16:creationId xmlns:a16="http://schemas.microsoft.com/office/drawing/2014/main" id="{29D197C1-3620-E272-E95D-9CA9C0F815AE}"/>
              </a:ext>
            </a:extLst>
          </p:cNvPr>
          <p:cNvGrpSpPr/>
          <p:nvPr/>
        </p:nvGrpSpPr>
        <p:grpSpPr>
          <a:xfrm>
            <a:off x="10439400" y="5426522"/>
            <a:ext cx="6629400" cy="4422932"/>
            <a:chOff x="10439400" y="5612368"/>
            <a:chExt cx="6346897" cy="4237085"/>
          </a:xfrm>
        </p:grpSpPr>
        <p:pic>
          <p:nvPicPr>
            <p:cNvPr id="11" name="Picture 10">
              <a:extLst>
                <a:ext uri="{FF2B5EF4-FFF2-40B4-BE49-F238E27FC236}">
                  <a16:creationId xmlns:a16="http://schemas.microsoft.com/office/drawing/2014/main" id="{44DC6A5D-DF95-8E89-426E-3E2B4EA2EE83}"/>
                </a:ext>
              </a:extLst>
            </p:cNvPr>
            <p:cNvPicPr>
              <a:picLocks noChangeAspect="1"/>
            </p:cNvPicPr>
            <p:nvPr/>
          </p:nvPicPr>
          <p:blipFill>
            <a:blip r:embed="rId5">
              <a:extLst>
                <a:ext uri="{28A0092B-C50C-407E-A947-70E740481C1C}">
                  <a14:useLocalDpi xmlns:a14="http://schemas.microsoft.com/office/drawing/2010/main" val="0"/>
                </a:ext>
              </a:extLst>
            </a:blip>
            <a:srcRect t="4983"/>
            <a:stretch/>
          </p:blipFill>
          <p:spPr>
            <a:xfrm>
              <a:off x="10439400" y="5905500"/>
              <a:ext cx="6346897" cy="3943953"/>
            </a:xfrm>
            <a:prstGeom prst="rect">
              <a:avLst/>
            </a:prstGeom>
          </p:spPr>
        </p:pic>
        <p:sp>
          <p:nvSpPr>
            <p:cNvPr id="6" name="TextBox 5">
              <a:extLst>
                <a:ext uri="{FF2B5EF4-FFF2-40B4-BE49-F238E27FC236}">
                  <a16:creationId xmlns:a16="http://schemas.microsoft.com/office/drawing/2014/main" id="{F68001FB-0BC7-A9FA-0E30-2914375CE734}"/>
                </a:ext>
              </a:extLst>
            </p:cNvPr>
            <p:cNvSpPr txBox="1"/>
            <p:nvPr/>
          </p:nvSpPr>
          <p:spPr>
            <a:xfrm>
              <a:off x="12321984" y="5612368"/>
              <a:ext cx="2910544" cy="369332"/>
            </a:xfrm>
            <a:prstGeom prst="rect">
              <a:avLst/>
            </a:prstGeom>
            <a:noFill/>
          </p:spPr>
          <p:txBody>
            <a:bodyPr wrap="square" rtlCol="0">
              <a:spAutoFit/>
            </a:bodyPr>
            <a:lstStyle/>
            <a:p>
              <a:r>
                <a:rPr lang="en-US" sz="1800" u="none" strike="noStrike" spc="13">
                  <a:latin typeface="Arial" panose="020B0604020202020204" pitchFamily="34" charset="0"/>
                  <a:ea typeface="Source Sans Pro"/>
                  <a:cs typeface="Arial" panose="020B0604020202020204" pitchFamily="34" charset="0"/>
                  <a:sym typeface="Source Sans Pro"/>
                </a:rPr>
                <a:t>Weight-MPG Relationship</a:t>
              </a:r>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775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5" name="Freeform 5"/>
          <p:cNvSpPr/>
          <p:nvPr/>
        </p:nvSpPr>
        <p:spPr>
          <a:xfrm>
            <a:off x="1158745" y="5963270"/>
            <a:ext cx="1001227" cy="955716"/>
          </a:xfrm>
          <a:custGeom>
            <a:avLst/>
            <a:gdLst/>
            <a:ahLst/>
            <a:cxnLst/>
            <a:rect l="l" t="t" r="r" b="b"/>
            <a:pathLst>
              <a:path w="1001227" h="955716">
                <a:moveTo>
                  <a:pt x="0" y="0"/>
                </a:moveTo>
                <a:lnTo>
                  <a:pt x="1001227" y="0"/>
                </a:lnTo>
                <a:lnTo>
                  <a:pt x="1001227" y="955716"/>
                </a:lnTo>
                <a:lnTo>
                  <a:pt x="0" y="9557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424170" y="4730588"/>
            <a:ext cx="977502" cy="977502"/>
          </a:xfrm>
          <a:custGeom>
            <a:avLst/>
            <a:gdLst/>
            <a:ahLst/>
            <a:cxnLst/>
            <a:rect l="l" t="t" r="r" b="b"/>
            <a:pathLst>
              <a:path w="977502" h="977502">
                <a:moveTo>
                  <a:pt x="0" y="0"/>
                </a:moveTo>
                <a:lnTo>
                  <a:pt x="977502" y="0"/>
                </a:lnTo>
                <a:lnTo>
                  <a:pt x="977502" y="977503"/>
                </a:lnTo>
                <a:lnTo>
                  <a:pt x="0" y="9775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0" y="-152400"/>
            <a:ext cx="18288000" cy="1302382"/>
          </a:xfrm>
          <a:prstGeom prst="rect">
            <a:avLst/>
          </a:prstGeom>
        </p:spPr>
        <p:txBody>
          <a:bodyPr lIns="0" tIns="0" rIns="0" bIns="0" rtlCol="0" anchor="t">
            <a:spAutoFit/>
          </a:bodyPr>
          <a:lstStyle/>
          <a:p>
            <a:pPr algn="ctr">
              <a:lnSpc>
                <a:spcPts val="10640"/>
              </a:lnSpc>
            </a:pPr>
            <a:r>
              <a:rPr lang="en-US" sz="7600" b="1">
                <a:solidFill>
                  <a:srgbClr val="56AAF0"/>
                </a:solidFill>
                <a:latin typeface="Dynamo Medium"/>
                <a:ea typeface="Dynamo Medium"/>
                <a:cs typeface="Dynamo Medium"/>
                <a:sym typeface="Dynamo Medium"/>
              </a:rPr>
              <a:t>Key Insights from Data</a:t>
            </a:r>
          </a:p>
        </p:txBody>
      </p:sp>
      <p:grpSp>
        <p:nvGrpSpPr>
          <p:cNvPr id="9" name="Group 9"/>
          <p:cNvGrpSpPr/>
          <p:nvPr/>
        </p:nvGrpSpPr>
        <p:grpSpPr>
          <a:xfrm>
            <a:off x="-4006574" y="-369454"/>
            <a:ext cx="6340954" cy="1159703"/>
            <a:chOff x="0" y="0"/>
            <a:chExt cx="1131495" cy="206940"/>
          </a:xfrm>
        </p:grpSpPr>
        <p:sp>
          <p:nvSpPr>
            <p:cNvPr id="10" name="Freeform 10"/>
            <p:cNvSpPr/>
            <p:nvPr/>
          </p:nvSpPr>
          <p:spPr>
            <a:xfrm>
              <a:off x="12706" y="0"/>
              <a:ext cx="1106083" cy="206940"/>
            </a:xfrm>
            <a:custGeom>
              <a:avLst/>
              <a:gdLst/>
              <a:ahLst/>
              <a:cxnLst/>
              <a:rect l="l" t="t" r="r" b="b"/>
              <a:pathLst>
                <a:path w="1106083" h="206940">
                  <a:moveTo>
                    <a:pt x="213692" y="0"/>
                  </a:moveTo>
                  <a:lnTo>
                    <a:pt x="1095591" y="0"/>
                  </a:lnTo>
                  <a:cubicBezTo>
                    <a:pt x="1099511" y="0"/>
                    <a:pt x="1103049" y="2352"/>
                    <a:pt x="1104566" y="5967"/>
                  </a:cubicBezTo>
                  <a:cubicBezTo>
                    <a:pt x="1106083" y="9583"/>
                    <a:pt x="1105282" y="13755"/>
                    <a:pt x="1102536" y="16552"/>
                  </a:cubicBezTo>
                  <a:lnTo>
                    <a:pt x="931842" y="190388"/>
                  </a:lnTo>
                  <a:cubicBezTo>
                    <a:pt x="921445" y="200976"/>
                    <a:pt x="907229" y="206940"/>
                    <a:pt x="892391" y="206940"/>
                  </a:cubicBezTo>
                  <a:lnTo>
                    <a:pt x="10492" y="206940"/>
                  </a:lnTo>
                  <a:cubicBezTo>
                    <a:pt x="6571" y="206940"/>
                    <a:pt x="3034" y="204588"/>
                    <a:pt x="1517" y="200973"/>
                  </a:cubicBezTo>
                  <a:cubicBezTo>
                    <a:pt x="0" y="197358"/>
                    <a:pt x="800" y="193185"/>
                    <a:pt x="3547" y="190388"/>
                  </a:cubicBezTo>
                  <a:lnTo>
                    <a:pt x="174241" y="16552"/>
                  </a:lnTo>
                  <a:cubicBezTo>
                    <a:pt x="184637" y="5964"/>
                    <a:pt x="198853" y="0"/>
                    <a:pt x="213692" y="0"/>
                  </a:cubicBezTo>
                  <a:close/>
                </a:path>
              </a:pathLst>
            </a:custGeom>
            <a:solidFill>
              <a:srgbClr val="3275C5"/>
            </a:solidFill>
          </p:spPr>
        </p:sp>
        <p:sp>
          <p:nvSpPr>
            <p:cNvPr id="11" name="TextBox 11"/>
            <p:cNvSpPr txBox="1"/>
            <p:nvPr/>
          </p:nvSpPr>
          <p:spPr>
            <a:xfrm>
              <a:off x="101600" y="19050"/>
              <a:ext cx="928295" cy="187890"/>
            </a:xfrm>
            <a:prstGeom prst="rect">
              <a:avLst/>
            </a:prstGeom>
          </p:spPr>
          <p:txBody>
            <a:bodyPr lIns="83282" tIns="83282" rIns="83282" bIns="83282" rtlCol="0" anchor="ctr"/>
            <a:lstStyle/>
            <a:p>
              <a:pPr algn="ctr">
                <a:lnSpc>
                  <a:spcPts val="1993"/>
                </a:lnSpc>
              </a:pPr>
              <a:endParaRPr/>
            </a:p>
          </p:txBody>
        </p:sp>
      </p:grpSp>
      <p:grpSp>
        <p:nvGrpSpPr>
          <p:cNvPr id="12" name="Group 12"/>
          <p:cNvGrpSpPr/>
          <p:nvPr/>
        </p:nvGrpSpPr>
        <p:grpSpPr>
          <a:xfrm>
            <a:off x="-1748459" y="508418"/>
            <a:ext cx="3144637" cy="520282"/>
            <a:chOff x="0" y="0"/>
            <a:chExt cx="1250766" cy="206940"/>
          </a:xfrm>
        </p:grpSpPr>
        <p:sp>
          <p:nvSpPr>
            <p:cNvPr id="13" name="Freeform 13"/>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id="14" name="TextBox 14"/>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15" name="Group 15"/>
          <p:cNvGrpSpPr/>
          <p:nvPr/>
        </p:nvGrpSpPr>
        <p:grpSpPr>
          <a:xfrm>
            <a:off x="15313639" y="-369454"/>
            <a:ext cx="6105722" cy="1138013"/>
            <a:chOff x="0" y="0"/>
            <a:chExt cx="708015" cy="131963"/>
          </a:xfrm>
        </p:grpSpPr>
        <p:sp>
          <p:nvSpPr>
            <p:cNvPr id="16" name="Freeform 16"/>
            <p:cNvSpPr/>
            <p:nvPr/>
          </p:nvSpPr>
          <p:spPr>
            <a:xfrm>
              <a:off x="16351" y="0"/>
              <a:ext cx="675312" cy="131963"/>
            </a:xfrm>
            <a:custGeom>
              <a:avLst/>
              <a:gdLst/>
              <a:ahLst/>
              <a:cxnLst/>
              <a:rect l="l" t="t" r="r" b="b"/>
              <a:pathLst>
                <a:path w="675312" h="131963">
                  <a:moveTo>
                    <a:pt x="464372" y="0"/>
                  </a:moveTo>
                  <a:lnTo>
                    <a:pt x="7741" y="0"/>
                  </a:lnTo>
                  <a:cubicBezTo>
                    <a:pt x="4580" y="0"/>
                    <a:pt x="1796" y="2079"/>
                    <a:pt x="898" y="5110"/>
                  </a:cubicBezTo>
                  <a:cubicBezTo>
                    <a:pt x="0" y="8140"/>
                    <a:pt x="1203" y="11400"/>
                    <a:pt x="3854" y="13121"/>
                  </a:cubicBezTo>
                  <a:lnTo>
                    <a:pt x="166644" y="118842"/>
                  </a:lnTo>
                  <a:cubicBezTo>
                    <a:pt x="179831" y="127405"/>
                    <a:pt x="195217" y="131963"/>
                    <a:pt x="210941" y="131963"/>
                  </a:cubicBezTo>
                  <a:lnTo>
                    <a:pt x="667572" y="131963"/>
                  </a:lnTo>
                  <a:cubicBezTo>
                    <a:pt x="670733" y="131963"/>
                    <a:pt x="673517" y="129884"/>
                    <a:pt x="674415" y="126854"/>
                  </a:cubicBezTo>
                  <a:cubicBezTo>
                    <a:pt x="675313" y="123823"/>
                    <a:pt x="674110" y="120563"/>
                    <a:pt x="671459" y="118842"/>
                  </a:cubicBezTo>
                  <a:lnTo>
                    <a:pt x="508669" y="13121"/>
                  </a:lnTo>
                  <a:cubicBezTo>
                    <a:pt x="495482" y="4558"/>
                    <a:pt x="480096" y="0"/>
                    <a:pt x="464372" y="0"/>
                  </a:cubicBezTo>
                  <a:close/>
                </a:path>
              </a:pathLst>
            </a:custGeom>
            <a:solidFill>
              <a:srgbClr val="3275C5"/>
            </a:solidFill>
          </p:spPr>
        </p:sp>
        <p:sp>
          <p:nvSpPr>
            <p:cNvPr id="17" name="TextBox 17"/>
            <p:cNvSpPr txBox="1"/>
            <p:nvPr/>
          </p:nvSpPr>
          <p:spPr>
            <a:xfrm>
              <a:off x="101600" y="19050"/>
              <a:ext cx="504815" cy="112913"/>
            </a:xfrm>
            <a:prstGeom prst="rect">
              <a:avLst/>
            </a:prstGeom>
          </p:spPr>
          <p:txBody>
            <a:bodyPr lIns="83282" tIns="83282" rIns="83282" bIns="83282" rtlCol="0" anchor="ctr"/>
            <a:lstStyle/>
            <a:p>
              <a:pPr algn="ctr">
                <a:lnSpc>
                  <a:spcPts val="1993"/>
                </a:lnSpc>
              </a:pPr>
              <a:endParaRPr/>
            </a:p>
          </p:txBody>
        </p:sp>
      </p:grpSp>
      <p:grpSp>
        <p:nvGrpSpPr>
          <p:cNvPr id="18" name="Group 18"/>
          <p:cNvGrpSpPr/>
          <p:nvPr/>
        </p:nvGrpSpPr>
        <p:grpSpPr>
          <a:xfrm>
            <a:off x="16629956" y="508418"/>
            <a:ext cx="3144637" cy="520282"/>
            <a:chOff x="0" y="0"/>
            <a:chExt cx="812800" cy="134478"/>
          </a:xfrm>
        </p:grpSpPr>
        <p:sp>
          <p:nvSpPr>
            <p:cNvPr id="19" name="Freeform 19"/>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id="20" name="TextBox 20"/>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sp>
        <p:nvSpPr>
          <p:cNvPr id="30" name="TextBox 3">
            <a:extLst>
              <a:ext uri="{FF2B5EF4-FFF2-40B4-BE49-F238E27FC236}">
                <a16:creationId xmlns:a16="http://schemas.microsoft.com/office/drawing/2014/main" id="{5C899312-6458-5EE4-C795-AB0064CEFEF6}"/>
              </a:ext>
            </a:extLst>
          </p:cNvPr>
          <p:cNvSpPr txBox="1"/>
          <p:nvPr/>
        </p:nvSpPr>
        <p:spPr>
          <a:xfrm>
            <a:off x="261990" y="1277989"/>
            <a:ext cx="9685750" cy="4154984"/>
          </a:xfrm>
          <a:prstGeom prst="rect">
            <a:avLst/>
          </a:prstGeom>
        </p:spPr>
        <p:txBody>
          <a:bodyPr wrap="square" lIns="0" tIns="0" rIns="0" bIns="0" rtlCol="0" anchor="t">
            <a:spAutoFit/>
          </a:bodyPr>
          <a:lstStyle/>
          <a:p>
            <a:pPr marL="457200" indent="-457200">
              <a:spcBef>
                <a:spcPct val="0"/>
              </a:spcBef>
              <a:buFont typeface="+mj-lt"/>
              <a:buAutoNum type="arabicPeriod" startAt="3"/>
            </a:pPr>
            <a:r>
              <a:rPr lang="en-US" sz="2400" b="1" u="none" strike="noStrike" spc="13">
                <a:solidFill>
                  <a:srgbClr val="3275C5"/>
                </a:solidFill>
                <a:ea typeface="Source Sans Pro"/>
                <a:cs typeface="Source Sans Pro"/>
                <a:sym typeface="Source Sans Pro"/>
              </a:rPr>
              <a:t>Classification Implications:</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Natural clustering appears in the data, supporting the decision to convert to a classification problem</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The distribution of MPG values suggests three distinct efficiency classes:</a:t>
            </a: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Low efficiency: &lt;= 15 MPG (69 vehicles, 13% of the total sample)</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Medium efficiency: 16-25 MPG (171 vehicles, 44% of the total sample)</a:t>
            </a:r>
            <a:endParaRPr lang="en-US" sz="2400" u="none" strike="noStrike" spc="13">
              <a:solidFill>
                <a:srgbClr val="3275C5"/>
              </a:solidFill>
              <a:ea typeface="Source Sans Pro"/>
              <a:cs typeface="Source Sans Pro"/>
            </a:endParaRPr>
          </a:p>
          <a:p>
            <a:pPr marL="1371600" lvl="2" indent="-457200">
              <a:spcBef>
                <a:spcPts val="600"/>
              </a:spcBef>
              <a:buFont typeface="Courier New" panose="02070309020205020404" pitchFamily="49" charset="0"/>
              <a:buChar char="o"/>
            </a:pPr>
            <a:r>
              <a:rPr lang="en-US" sz="2400" u="none" strike="noStrike" spc="13">
                <a:solidFill>
                  <a:srgbClr val="3275C5"/>
                </a:solidFill>
                <a:ea typeface="Source Sans Pro"/>
                <a:cs typeface="Source Sans Pro"/>
                <a:sym typeface="Source Sans Pro"/>
              </a:rPr>
              <a:t>High efficiency: &gt; 25 MPG (158 vehicles, 42% of the total sample)</a:t>
            </a:r>
            <a:endParaRPr lang="en-US" sz="2400" u="none" strike="noStrike" spc="13">
              <a:solidFill>
                <a:srgbClr val="3275C5"/>
              </a:solidFill>
              <a:ea typeface="Source Sans Pro"/>
              <a:cs typeface="Source Sans Pro"/>
            </a:endParaRPr>
          </a:p>
          <a:p>
            <a:pPr marL="457200" indent="-457200">
              <a:spcBef>
                <a:spcPts val="600"/>
              </a:spcBef>
              <a:buFont typeface="Arial" panose="020B0604020202020204" pitchFamily="34" charset="0"/>
              <a:buChar char="•"/>
            </a:pPr>
            <a:endParaRPr lang="en-US" sz="2400" u="none" strike="noStrike" spc="13">
              <a:solidFill>
                <a:srgbClr val="3275C5"/>
              </a:solidFill>
              <a:ea typeface="Source Sans Pro"/>
              <a:cs typeface="Source Sans Pro"/>
              <a:sym typeface="Source Sans Pro"/>
            </a:endParaRPr>
          </a:p>
        </p:txBody>
      </p:sp>
      <p:sp>
        <p:nvSpPr>
          <p:cNvPr id="2" name="TextBox 3">
            <a:extLst>
              <a:ext uri="{FF2B5EF4-FFF2-40B4-BE49-F238E27FC236}">
                <a16:creationId xmlns:a16="http://schemas.microsoft.com/office/drawing/2014/main" id="{29E442F0-E48E-66E1-D33C-233247A98386}"/>
              </a:ext>
            </a:extLst>
          </p:cNvPr>
          <p:cNvSpPr txBox="1"/>
          <p:nvPr/>
        </p:nvSpPr>
        <p:spPr>
          <a:xfrm>
            <a:off x="261990" y="6706618"/>
            <a:ext cx="9687573" cy="1928733"/>
          </a:xfrm>
          <a:prstGeom prst="rect">
            <a:avLst/>
          </a:prstGeom>
        </p:spPr>
        <p:txBody>
          <a:bodyPr wrap="square" lIns="0" tIns="0" rIns="0" bIns="0" rtlCol="0" anchor="t">
            <a:spAutoFit/>
          </a:bodyPr>
          <a:lstStyle/>
          <a:p>
            <a:pPr marL="514350" lvl="0" indent="-514350" algn="l">
              <a:lnSpc>
                <a:spcPts val="4579"/>
              </a:lnSpc>
              <a:spcBef>
                <a:spcPct val="0"/>
              </a:spcBef>
              <a:buFont typeface="+mj-lt"/>
              <a:buAutoNum type="arabicPeriod" startAt="4"/>
            </a:pPr>
            <a:r>
              <a:rPr lang="en-US" sz="2400" b="1" u="none" strike="noStrike" spc="13">
                <a:solidFill>
                  <a:srgbClr val="3275C5"/>
                </a:solidFill>
                <a:ea typeface="Source Sans Pro"/>
                <a:cs typeface="Source Sans Pro"/>
                <a:sym typeface="Source Sans Pro"/>
              </a:rPr>
              <a:t>Regional Differences:</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Origin (1: American, 2: European, 3: Asian) shows distinct patterns</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European and Asian vehicles tend to have higher fuel efficiency</a:t>
            </a:r>
          </a:p>
          <a:p>
            <a:pPr marL="914400" lvl="1" indent="-457200">
              <a:spcBef>
                <a:spcPts val="600"/>
              </a:spcBef>
              <a:buFont typeface="Arial" panose="020B0604020202020204" pitchFamily="34" charset="0"/>
              <a:buChar char="•"/>
            </a:pPr>
            <a:r>
              <a:rPr lang="en-US" sz="2400" u="none" strike="noStrike" spc="13">
                <a:solidFill>
                  <a:srgbClr val="3275C5"/>
                </a:solidFill>
                <a:ea typeface="Source Sans Pro"/>
                <a:cs typeface="Source Sans Pro"/>
                <a:sym typeface="Source Sans Pro"/>
              </a:rPr>
              <a:t>American vehicles show more variance in fuel </a:t>
            </a:r>
            <a:r>
              <a:rPr lang="en-US" sz="2400" spc="13">
                <a:solidFill>
                  <a:srgbClr val="3275C5"/>
                </a:solidFill>
                <a:ea typeface="Source Sans Pro"/>
                <a:cs typeface="Source Sans Pro"/>
                <a:sym typeface="Source Sans Pro"/>
              </a:rPr>
              <a:t>efficiency</a:t>
            </a:r>
          </a:p>
        </p:txBody>
      </p:sp>
      <p:grpSp>
        <p:nvGrpSpPr>
          <p:cNvPr id="7" name="Group 6">
            <a:extLst>
              <a:ext uri="{FF2B5EF4-FFF2-40B4-BE49-F238E27FC236}">
                <a16:creationId xmlns:a16="http://schemas.microsoft.com/office/drawing/2014/main" id="{FD74678A-51B3-7D27-801A-BE418D57701C}"/>
              </a:ext>
            </a:extLst>
          </p:cNvPr>
          <p:cNvGrpSpPr/>
          <p:nvPr/>
        </p:nvGrpSpPr>
        <p:grpSpPr>
          <a:xfrm>
            <a:off x="10972800" y="985613"/>
            <a:ext cx="5621400" cy="4472746"/>
            <a:chOff x="10773152" y="1028700"/>
            <a:chExt cx="5642791" cy="4472746"/>
          </a:xfrm>
        </p:grpSpPr>
        <p:pic>
          <p:nvPicPr>
            <p:cNvPr id="28" name="Picture 27">
              <a:extLst>
                <a:ext uri="{FF2B5EF4-FFF2-40B4-BE49-F238E27FC236}">
                  <a16:creationId xmlns:a16="http://schemas.microsoft.com/office/drawing/2014/main" id="{9A136E24-7F78-D509-0233-E40E9CEFB760}"/>
                </a:ext>
              </a:extLst>
            </p:cNvPr>
            <p:cNvPicPr>
              <a:picLocks noChangeAspect="1"/>
            </p:cNvPicPr>
            <p:nvPr/>
          </p:nvPicPr>
          <p:blipFill>
            <a:blip r:embed="rId6"/>
            <a:srcRect t="6251"/>
            <a:stretch/>
          </p:blipFill>
          <p:spPr>
            <a:xfrm>
              <a:off x="10773152" y="1303366"/>
              <a:ext cx="5642791" cy="4198080"/>
            </a:xfrm>
            <a:prstGeom prst="rect">
              <a:avLst/>
            </a:prstGeom>
          </p:spPr>
        </p:pic>
        <p:sp>
          <p:nvSpPr>
            <p:cNvPr id="3" name="TextBox 2">
              <a:extLst>
                <a:ext uri="{FF2B5EF4-FFF2-40B4-BE49-F238E27FC236}">
                  <a16:creationId xmlns:a16="http://schemas.microsoft.com/office/drawing/2014/main" id="{4DA48E00-2ADB-34BF-34DC-3D9F0697B4F7}"/>
                </a:ext>
              </a:extLst>
            </p:cNvPr>
            <p:cNvSpPr txBox="1"/>
            <p:nvPr/>
          </p:nvSpPr>
          <p:spPr>
            <a:xfrm>
              <a:off x="12711486" y="1028700"/>
              <a:ext cx="2358478"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MPG Distribution</a:t>
              </a:r>
            </a:p>
          </p:txBody>
        </p:sp>
      </p:grpSp>
      <p:grpSp>
        <p:nvGrpSpPr>
          <p:cNvPr id="22" name="Group 21">
            <a:extLst>
              <a:ext uri="{FF2B5EF4-FFF2-40B4-BE49-F238E27FC236}">
                <a16:creationId xmlns:a16="http://schemas.microsoft.com/office/drawing/2014/main" id="{D025AFE6-BF53-C092-7FA3-F2723CD6ACC0}"/>
              </a:ext>
            </a:extLst>
          </p:cNvPr>
          <p:cNvGrpSpPr/>
          <p:nvPr/>
        </p:nvGrpSpPr>
        <p:grpSpPr>
          <a:xfrm>
            <a:off x="11268569" y="5581520"/>
            <a:ext cx="5325631" cy="4577980"/>
            <a:chOff x="11268569" y="5581520"/>
            <a:chExt cx="5325631" cy="4577980"/>
          </a:xfrm>
        </p:grpSpPr>
        <p:pic>
          <p:nvPicPr>
            <p:cNvPr id="21" name="Picture 20">
              <a:extLst>
                <a:ext uri="{FF2B5EF4-FFF2-40B4-BE49-F238E27FC236}">
                  <a16:creationId xmlns:a16="http://schemas.microsoft.com/office/drawing/2014/main" id="{7D0C5EFA-BE63-98EB-7C49-E8C1043B4C6F}"/>
                </a:ext>
              </a:extLst>
            </p:cNvPr>
            <p:cNvPicPr>
              <a:picLocks noChangeAspect="1"/>
            </p:cNvPicPr>
            <p:nvPr/>
          </p:nvPicPr>
          <p:blipFill>
            <a:blip r:embed="rId7">
              <a:extLst>
                <a:ext uri="{28A0092B-C50C-407E-A947-70E740481C1C}">
                  <a14:useLocalDpi xmlns:a14="http://schemas.microsoft.com/office/drawing/2010/main" val="0"/>
                </a:ext>
              </a:extLst>
            </a:blip>
            <a:srcRect l="50000" t="5175" b="698"/>
            <a:stretch/>
          </p:blipFill>
          <p:spPr>
            <a:xfrm>
              <a:off x="11268569" y="5961421"/>
              <a:ext cx="5325631" cy="4198079"/>
            </a:xfrm>
            <a:prstGeom prst="rect">
              <a:avLst/>
            </a:prstGeom>
          </p:spPr>
        </p:pic>
        <p:sp>
          <p:nvSpPr>
            <p:cNvPr id="4" name="TextBox 3">
              <a:extLst>
                <a:ext uri="{FF2B5EF4-FFF2-40B4-BE49-F238E27FC236}">
                  <a16:creationId xmlns:a16="http://schemas.microsoft.com/office/drawing/2014/main" id="{9F76C838-133C-61EF-9BDA-589546975C7F}"/>
                </a:ext>
              </a:extLst>
            </p:cNvPr>
            <p:cNvSpPr txBox="1"/>
            <p:nvPr/>
          </p:nvSpPr>
          <p:spPr>
            <a:xfrm>
              <a:off x="11885490" y="5581520"/>
              <a:ext cx="431319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Distribution of MPG Categories by Origin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a:extLst>
            <a:ext uri="{FF2B5EF4-FFF2-40B4-BE49-F238E27FC236}">
              <a16:creationId xmlns:a16="http://schemas.microsoft.com/office/drawing/2014/main" id="{7ED4E6AF-0AA4-D81A-5AFC-2FA41F0BA044}"/>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25015717-7F07-057D-A3B9-036B7B677F21}"/>
              </a:ext>
            </a:extLst>
          </p:cNvPr>
          <p:cNvSpPr/>
          <p:nvPr/>
        </p:nvSpPr>
        <p:spPr>
          <a:xfrm>
            <a:off x="1158745" y="5963270"/>
            <a:ext cx="1001227" cy="955716"/>
          </a:xfrm>
          <a:custGeom>
            <a:avLst/>
            <a:gdLst/>
            <a:ahLst/>
            <a:cxnLst/>
            <a:rect l="l" t="t" r="r" b="b"/>
            <a:pathLst>
              <a:path w="1001227" h="955716">
                <a:moveTo>
                  <a:pt x="0" y="0"/>
                </a:moveTo>
                <a:lnTo>
                  <a:pt x="1001227" y="0"/>
                </a:lnTo>
                <a:lnTo>
                  <a:pt x="1001227" y="955716"/>
                </a:lnTo>
                <a:lnTo>
                  <a:pt x="0" y="9557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C0C541AA-40A0-CA72-ED3A-7C52003F59E3}"/>
              </a:ext>
            </a:extLst>
          </p:cNvPr>
          <p:cNvSpPr/>
          <p:nvPr/>
        </p:nvSpPr>
        <p:spPr>
          <a:xfrm>
            <a:off x="4424170" y="4730588"/>
            <a:ext cx="977502" cy="977502"/>
          </a:xfrm>
          <a:custGeom>
            <a:avLst/>
            <a:gdLst/>
            <a:ahLst/>
            <a:cxnLst/>
            <a:rect l="l" t="t" r="r" b="b"/>
            <a:pathLst>
              <a:path w="977502" h="977502">
                <a:moveTo>
                  <a:pt x="0" y="0"/>
                </a:moveTo>
                <a:lnTo>
                  <a:pt x="977502" y="0"/>
                </a:lnTo>
                <a:lnTo>
                  <a:pt x="977502" y="977503"/>
                </a:lnTo>
                <a:lnTo>
                  <a:pt x="0" y="9775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a:extLst>
              <a:ext uri="{FF2B5EF4-FFF2-40B4-BE49-F238E27FC236}">
                <a16:creationId xmlns:a16="http://schemas.microsoft.com/office/drawing/2014/main" id="{2C3C1EA6-D56A-10B6-54F7-15FB0C9FB4F4}"/>
              </a:ext>
            </a:extLst>
          </p:cNvPr>
          <p:cNvSpPr txBox="1"/>
          <p:nvPr/>
        </p:nvSpPr>
        <p:spPr>
          <a:xfrm>
            <a:off x="0" y="-152400"/>
            <a:ext cx="18288000" cy="1302382"/>
          </a:xfrm>
          <a:prstGeom prst="rect">
            <a:avLst/>
          </a:prstGeom>
        </p:spPr>
        <p:txBody>
          <a:bodyPr lIns="0" tIns="0" rIns="0" bIns="0" rtlCol="0" anchor="t">
            <a:spAutoFit/>
          </a:bodyPr>
          <a:lstStyle/>
          <a:p>
            <a:pPr algn="ctr">
              <a:lnSpc>
                <a:spcPts val="10640"/>
              </a:lnSpc>
            </a:pPr>
            <a:r>
              <a:rPr lang="en-US" sz="7600" b="1">
                <a:solidFill>
                  <a:srgbClr val="56AAF0"/>
                </a:solidFill>
                <a:latin typeface="Dynamo Medium"/>
                <a:ea typeface="Dynamo Medium"/>
                <a:cs typeface="Dynamo Medium"/>
                <a:sym typeface="Dynamo Medium"/>
              </a:rPr>
              <a:t>Key Insights from Data</a:t>
            </a:r>
          </a:p>
        </p:txBody>
      </p:sp>
      <p:grpSp>
        <p:nvGrpSpPr>
          <p:cNvPr id="9" name="Group 9">
            <a:extLst>
              <a:ext uri="{FF2B5EF4-FFF2-40B4-BE49-F238E27FC236}">
                <a16:creationId xmlns:a16="http://schemas.microsoft.com/office/drawing/2014/main" id="{1394FFC0-668D-E45C-EFEF-27658908FC2C}"/>
              </a:ext>
            </a:extLst>
          </p:cNvPr>
          <p:cNvGrpSpPr/>
          <p:nvPr/>
        </p:nvGrpSpPr>
        <p:grpSpPr>
          <a:xfrm>
            <a:off x="-4006574" y="-369454"/>
            <a:ext cx="6340954" cy="1159703"/>
            <a:chOff x="0" y="0"/>
            <a:chExt cx="1131495" cy="206940"/>
          </a:xfrm>
        </p:grpSpPr>
        <p:sp>
          <p:nvSpPr>
            <p:cNvPr id="10" name="Freeform 10">
              <a:extLst>
                <a:ext uri="{FF2B5EF4-FFF2-40B4-BE49-F238E27FC236}">
                  <a16:creationId xmlns:a16="http://schemas.microsoft.com/office/drawing/2014/main" id="{8BB2E3BA-A5FF-8278-D64B-DD52685DA2D0}"/>
                </a:ext>
              </a:extLst>
            </p:cNvPr>
            <p:cNvSpPr/>
            <p:nvPr/>
          </p:nvSpPr>
          <p:spPr>
            <a:xfrm>
              <a:off x="12706" y="0"/>
              <a:ext cx="1106083" cy="206940"/>
            </a:xfrm>
            <a:custGeom>
              <a:avLst/>
              <a:gdLst/>
              <a:ahLst/>
              <a:cxnLst/>
              <a:rect l="l" t="t" r="r" b="b"/>
              <a:pathLst>
                <a:path w="1106083" h="206940">
                  <a:moveTo>
                    <a:pt x="213692" y="0"/>
                  </a:moveTo>
                  <a:lnTo>
                    <a:pt x="1095591" y="0"/>
                  </a:lnTo>
                  <a:cubicBezTo>
                    <a:pt x="1099511" y="0"/>
                    <a:pt x="1103049" y="2352"/>
                    <a:pt x="1104566" y="5967"/>
                  </a:cubicBezTo>
                  <a:cubicBezTo>
                    <a:pt x="1106083" y="9583"/>
                    <a:pt x="1105282" y="13755"/>
                    <a:pt x="1102536" y="16552"/>
                  </a:cubicBezTo>
                  <a:lnTo>
                    <a:pt x="931842" y="190388"/>
                  </a:lnTo>
                  <a:cubicBezTo>
                    <a:pt x="921445" y="200976"/>
                    <a:pt x="907229" y="206940"/>
                    <a:pt x="892391" y="206940"/>
                  </a:cubicBezTo>
                  <a:lnTo>
                    <a:pt x="10492" y="206940"/>
                  </a:lnTo>
                  <a:cubicBezTo>
                    <a:pt x="6571" y="206940"/>
                    <a:pt x="3034" y="204588"/>
                    <a:pt x="1517" y="200973"/>
                  </a:cubicBezTo>
                  <a:cubicBezTo>
                    <a:pt x="0" y="197358"/>
                    <a:pt x="800" y="193185"/>
                    <a:pt x="3547" y="190388"/>
                  </a:cubicBezTo>
                  <a:lnTo>
                    <a:pt x="174241" y="16552"/>
                  </a:lnTo>
                  <a:cubicBezTo>
                    <a:pt x="184637" y="5964"/>
                    <a:pt x="198853" y="0"/>
                    <a:pt x="213692" y="0"/>
                  </a:cubicBezTo>
                  <a:close/>
                </a:path>
              </a:pathLst>
            </a:custGeom>
            <a:solidFill>
              <a:srgbClr val="3275C5"/>
            </a:solidFill>
          </p:spPr>
        </p:sp>
        <p:sp>
          <p:nvSpPr>
            <p:cNvPr id="11" name="TextBox 11">
              <a:extLst>
                <a:ext uri="{FF2B5EF4-FFF2-40B4-BE49-F238E27FC236}">
                  <a16:creationId xmlns:a16="http://schemas.microsoft.com/office/drawing/2014/main" id="{894018A7-1FFF-1C47-6FB3-2F1E1AEF318D}"/>
                </a:ext>
              </a:extLst>
            </p:cNvPr>
            <p:cNvSpPr txBox="1"/>
            <p:nvPr/>
          </p:nvSpPr>
          <p:spPr>
            <a:xfrm>
              <a:off x="101600" y="19050"/>
              <a:ext cx="928295" cy="187890"/>
            </a:xfrm>
            <a:prstGeom prst="rect">
              <a:avLst/>
            </a:prstGeom>
          </p:spPr>
          <p:txBody>
            <a:bodyPr lIns="83282" tIns="83282" rIns="83282" bIns="83282" rtlCol="0" anchor="ctr"/>
            <a:lstStyle/>
            <a:p>
              <a:pPr algn="ctr">
                <a:lnSpc>
                  <a:spcPts val="1993"/>
                </a:lnSpc>
              </a:pPr>
              <a:endParaRPr/>
            </a:p>
          </p:txBody>
        </p:sp>
      </p:grpSp>
      <p:grpSp>
        <p:nvGrpSpPr>
          <p:cNvPr id="12" name="Group 12">
            <a:extLst>
              <a:ext uri="{FF2B5EF4-FFF2-40B4-BE49-F238E27FC236}">
                <a16:creationId xmlns:a16="http://schemas.microsoft.com/office/drawing/2014/main" id="{1E348452-BE7D-2937-FA1B-A6090105E6C8}"/>
              </a:ext>
            </a:extLst>
          </p:cNvPr>
          <p:cNvGrpSpPr/>
          <p:nvPr/>
        </p:nvGrpSpPr>
        <p:grpSpPr>
          <a:xfrm>
            <a:off x="-1748459" y="508418"/>
            <a:ext cx="3144637" cy="520282"/>
            <a:chOff x="0" y="0"/>
            <a:chExt cx="1250766" cy="206940"/>
          </a:xfrm>
        </p:grpSpPr>
        <p:sp>
          <p:nvSpPr>
            <p:cNvPr id="13" name="Freeform 13">
              <a:extLst>
                <a:ext uri="{FF2B5EF4-FFF2-40B4-BE49-F238E27FC236}">
                  <a16:creationId xmlns:a16="http://schemas.microsoft.com/office/drawing/2014/main" id="{08AB51BD-DA86-4907-EDD3-BAF2AB713F86}"/>
                </a:ext>
              </a:extLst>
            </p:cNvPr>
            <p:cNvSpPr/>
            <p:nvPr/>
          </p:nvSpPr>
          <p:spPr>
            <a:xfrm>
              <a:off x="13485" y="0"/>
              <a:ext cx="1223797" cy="206940"/>
            </a:xfrm>
            <a:custGeom>
              <a:avLst/>
              <a:gdLst/>
              <a:ahLst/>
              <a:cxnLst/>
              <a:rect l="l" t="t" r="r" b="b"/>
              <a:pathLst>
                <a:path w="1223797" h="206940">
                  <a:moveTo>
                    <a:pt x="214334" y="0"/>
                  </a:moveTo>
                  <a:lnTo>
                    <a:pt x="1212662" y="0"/>
                  </a:lnTo>
                  <a:cubicBezTo>
                    <a:pt x="1216822" y="0"/>
                    <a:pt x="1220577" y="2496"/>
                    <a:pt x="1222187" y="6333"/>
                  </a:cubicBezTo>
                  <a:cubicBezTo>
                    <a:pt x="1223796" y="10170"/>
                    <a:pt x="1222947" y="14598"/>
                    <a:pt x="1220032" y="17567"/>
                  </a:cubicBezTo>
                  <a:lnTo>
                    <a:pt x="1051330" y="189373"/>
                  </a:lnTo>
                  <a:cubicBezTo>
                    <a:pt x="1040297" y="200610"/>
                    <a:pt x="1025210" y="206940"/>
                    <a:pt x="1009462" y="206940"/>
                  </a:cubicBezTo>
                  <a:lnTo>
                    <a:pt x="11134" y="206940"/>
                  </a:lnTo>
                  <a:cubicBezTo>
                    <a:pt x="6974" y="206940"/>
                    <a:pt x="3219" y="204444"/>
                    <a:pt x="1609" y="200607"/>
                  </a:cubicBezTo>
                  <a:cubicBezTo>
                    <a:pt x="0" y="196770"/>
                    <a:pt x="849" y="192342"/>
                    <a:pt x="3764" y="189373"/>
                  </a:cubicBezTo>
                  <a:lnTo>
                    <a:pt x="172466" y="17567"/>
                  </a:lnTo>
                  <a:cubicBezTo>
                    <a:pt x="183499" y="6330"/>
                    <a:pt x="198586" y="0"/>
                    <a:pt x="214334" y="0"/>
                  </a:cubicBezTo>
                  <a:close/>
                </a:path>
              </a:pathLst>
            </a:custGeom>
            <a:solidFill>
              <a:srgbClr val="64CAF4"/>
            </a:solidFill>
          </p:spPr>
        </p:sp>
        <p:sp>
          <p:nvSpPr>
            <p:cNvPr id="14" name="TextBox 14">
              <a:extLst>
                <a:ext uri="{FF2B5EF4-FFF2-40B4-BE49-F238E27FC236}">
                  <a16:creationId xmlns:a16="http://schemas.microsoft.com/office/drawing/2014/main" id="{326ECF5D-9D34-6896-AC1D-FA147A9864E3}"/>
                </a:ext>
              </a:extLst>
            </p:cNvPr>
            <p:cNvSpPr txBox="1"/>
            <p:nvPr/>
          </p:nvSpPr>
          <p:spPr>
            <a:xfrm>
              <a:off x="101600" y="19050"/>
              <a:ext cx="1047566" cy="187890"/>
            </a:xfrm>
            <a:prstGeom prst="rect">
              <a:avLst/>
            </a:prstGeom>
          </p:spPr>
          <p:txBody>
            <a:bodyPr lIns="83282" tIns="83282" rIns="83282" bIns="83282" rtlCol="0" anchor="ctr"/>
            <a:lstStyle/>
            <a:p>
              <a:pPr algn="ctr">
                <a:lnSpc>
                  <a:spcPts val="1993"/>
                </a:lnSpc>
              </a:pPr>
              <a:endParaRPr/>
            </a:p>
          </p:txBody>
        </p:sp>
      </p:grpSp>
      <p:grpSp>
        <p:nvGrpSpPr>
          <p:cNvPr id="15" name="Group 15">
            <a:extLst>
              <a:ext uri="{FF2B5EF4-FFF2-40B4-BE49-F238E27FC236}">
                <a16:creationId xmlns:a16="http://schemas.microsoft.com/office/drawing/2014/main" id="{B46ED32E-4DE3-0542-B7C9-C6C35BB6DF0C}"/>
              </a:ext>
            </a:extLst>
          </p:cNvPr>
          <p:cNvGrpSpPr/>
          <p:nvPr/>
        </p:nvGrpSpPr>
        <p:grpSpPr>
          <a:xfrm>
            <a:off x="15313639" y="-369454"/>
            <a:ext cx="6105722" cy="1138013"/>
            <a:chOff x="0" y="0"/>
            <a:chExt cx="708015" cy="131963"/>
          </a:xfrm>
        </p:grpSpPr>
        <p:sp>
          <p:nvSpPr>
            <p:cNvPr id="16" name="Freeform 16">
              <a:extLst>
                <a:ext uri="{FF2B5EF4-FFF2-40B4-BE49-F238E27FC236}">
                  <a16:creationId xmlns:a16="http://schemas.microsoft.com/office/drawing/2014/main" id="{764FC9CE-9CF0-E271-74C2-E9284C65BCBD}"/>
                </a:ext>
              </a:extLst>
            </p:cNvPr>
            <p:cNvSpPr/>
            <p:nvPr/>
          </p:nvSpPr>
          <p:spPr>
            <a:xfrm>
              <a:off x="16351" y="0"/>
              <a:ext cx="675312" cy="131963"/>
            </a:xfrm>
            <a:custGeom>
              <a:avLst/>
              <a:gdLst/>
              <a:ahLst/>
              <a:cxnLst/>
              <a:rect l="l" t="t" r="r" b="b"/>
              <a:pathLst>
                <a:path w="675312" h="131963">
                  <a:moveTo>
                    <a:pt x="464372" y="0"/>
                  </a:moveTo>
                  <a:lnTo>
                    <a:pt x="7741" y="0"/>
                  </a:lnTo>
                  <a:cubicBezTo>
                    <a:pt x="4580" y="0"/>
                    <a:pt x="1796" y="2079"/>
                    <a:pt x="898" y="5110"/>
                  </a:cubicBezTo>
                  <a:cubicBezTo>
                    <a:pt x="0" y="8140"/>
                    <a:pt x="1203" y="11400"/>
                    <a:pt x="3854" y="13121"/>
                  </a:cubicBezTo>
                  <a:lnTo>
                    <a:pt x="166644" y="118842"/>
                  </a:lnTo>
                  <a:cubicBezTo>
                    <a:pt x="179831" y="127405"/>
                    <a:pt x="195217" y="131963"/>
                    <a:pt x="210941" y="131963"/>
                  </a:cubicBezTo>
                  <a:lnTo>
                    <a:pt x="667572" y="131963"/>
                  </a:lnTo>
                  <a:cubicBezTo>
                    <a:pt x="670733" y="131963"/>
                    <a:pt x="673517" y="129884"/>
                    <a:pt x="674415" y="126854"/>
                  </a:cubicBezTo>
                  <a:cubicBezTo>
                    <a:pt x="675313" y="123823"/>
                    <a:pt x="674110" y="120563"/>
                    <a:pt x="671459" y="118842"/>
                  </a:cubicBezTo>
                  <a:lnTo>
                    <a:pt x="508669" y="13121"/>
                  </a:lnTo>
                  <a:cubicBezTo>
                    <a:pt x="495482" y="4558"/>
                    <a:pt x="480096" y="0"/>
                    <a:pt x="464372" y="0"/>
                  </a:cubicBezTo>
                  <a:close/>
                </a:path>
              </a:pathLst>
            </a:custGeom>
            <a:solidFill>
              <a:srgbClr val="3275C5"/>
            </a:solidFill>
          </p:spPr>
        </p:sp>
        <p:sp>
          <p:nvSpPr>
            <p:cNvPr id="17" name="TextBox 17">
              <a:extLst>
                <a:ext uri="{FF2B5EF4-FFF2-40B4-BE49-F238E27FC236}">
                  <a16:creationId xmlns:a16="http://schemas.microsoft.com/office/drawing/2014/main" id="{695BB68C-F4AA-5B04-6FA3-49539BAB0A21}"/>
                </a:ext>
              </a:extLst>
            </p:cNvPr>
            <p:cNvSpPr txBox="1"/>
            <p:nvPr/>
          </p:nvSpPr>
          <p:spPr>
            <a:xfrm>
              <a:off x="101600" y="19050"/>
              <a:ext cx="504815" cy="112913"/>
            </a:xfrm>
            <a:prstGeom prst="rect">
              <a:avLst/>
            </a:prstGeom>
          </p:spPr>
          <p:txBody>
            <a:bodyPr lIns="83282" tIns="83282" rIns="83282" bIns="83282" rtlCol="0" anchor="ctr"/>
            <a:lstStyle/>
            <a:p>
              <a:pPr algn="ctr">
                <a:lnSpc>
                  <a:spcPts val="1993"/>
                </a:lnSpc>
              </a:pPr>
              <a:endParaRPr/>
            </a:p>
          </p:txBody>
        </p:sp>
      </p:grpSp>
      <p:grpSp>
        <p:nvGrpSpPr>
          <p:cNvPr id="18" name="Group 18">
            <a:extLst>
              <a:ext uri="{FF2B5EF4-FFF2-40B4-BE49-F238E27FC236}">
                <a16:creationId xmlns:a16="http://schemas.microsoft.com/office/drawing/2014/main" id="{AE4383EF-C8D7-2AF8-0B12-08206577FB91}"/>
              </a:ext>
            </a:extLst>
          </p:cNvPr>
          <p:cNvGrpSpPr/>
          <p:nvPr/>
        </p:nvGrpSpPr>
        <p:grpSpPr>
          <a:xfrm>
            <a:off x="16629956" y="508418"/>
            <a:ext cx="3144637" cy="520282"/>
            <a:chOff x="0" y="0"/>
            <a:chExt cx="812800" cy="134478"/>
          </a:xfrm>
        </p:grpSpPr>
        <p:sp>
          <p:nvSpPr>
            <p:cNvPr id="19" name="Freeform 19">
              <a:extLst>
                <a:ext uri="{FF2B5EF4-FFF2-40B4-BE49-F238E27FC236}">
                  <a16:creationId xmlns:a16="http://schemas.microsoft.com/office/drawing/2014/main" id="{DE0676C9-C4E3-0F3F-2087-52495BAFF68F}"/>
                </a:ext>
              </a:extLst>
            </p:cNvPr>
            <p:cNvSpPr/>
            <p:nvPr/>
          </p:nvSpPr>
          <p:spPr>
            <a:xfrm>
              <a:off x="26532" y="0"/>
              <a:ext cx="759735" cy="134478"/>
            </a:xfrm>
            <a:custGeom>
              <a:avLst/>
              <a:gdLst/>
              <a:ahLst/>
              <a:cxnLst/>
              <a:rect l="l" t="t" r="r" b="b"/>
              <a:pathLst>
                <a:path w="759735" h="134478">
                  <a:moveTo>
                    <a:pt x="543677" y="0"/>
                  </a:moveTo>
                  <a:lnTo>
                    <a:pt x="12859" y="0"/>
                  </a:lnTo>
                  <a:cubicBezTo>
                    <a:pt x="7628" y="0"/>
                    <a:pt x="3015" y="3429"/>
                    <a:pt x="1508" y="8438"/>
                  </a:cubicBezTo>
                  <a:cubicBezTo>
                    <a:pt x="0" y="13447"/>
                    <a:pt x="1955" y="18853"/>
                    <a:pt x="6317" y="21740"/>
                  </a:cubicBezTo>
                  <a:lnTo>
                    <a:pt x="143819" y="112739"/>
                  </a:lnTo>
                  <a:cubicBezTo>
                    <a:pt x="165244" y="126918"/>
                    <a:pt x="190367" y="134478"/>
                    <a:pt x="216059" y="134478"/>
                  </a:cubicBezTo>
                  <a:lnTo>
                    <a:pt x="746877" y="134478"/>
                  </a:lnTo>
                  <a:cubicBezTo>
                    <a:pt x="752108" y="134478"/>
                    <a:pt x="756721" y="131049"/>
                    <a:pt x="758228" y="126040"/>
                  </a:cubicBezTo>
                  <a:cubicBezTo>
                    <a:pt x="759736" y="121031"/>
                    <a:pt x="757781" y="115626"/>
                    <a:pt x="753419" y="112739"/>
                  </a:cubicBezTo>
                  <a:lnTo>
                    <a:pt x="615917" y="21740"/>
                  </a:lnTo>
                  <a:cubicBezTo>
                    <a:pt x="594492" y="7561"/>
                    <a:pt x="569369" y="0"/>
                    <a:pt x="543677" y="0"/>
                  </a:cubicBezTo>
                  <a:close/>
                </a:path>
              </a:pathLst>
            </a:custGeom>
            <a:solidFill>
              <a:srgbClr val="64CAF4"/>
            </a:solidFill>
          </p:spPr>
        </p:sp>
        <p:sp>
          <p:nvSpPr>
            <p:cNvPr id="20" name="TextBox 20">
              <a:extLst>
                <a:ext uri="{FF2B5EF4-FFF2-40B4-BE49-F238E27FC236}">
                  <a16:creationId xmlns:a16="http://schemas.microsoft.com/office/drawing/2014/main" id="{BF8D284E-32A4-D825-C9D7-D82270485726}"/>
                </a:ext>
              </a:extLst>
            </p:cNvPr>
            <p:cNvSpPr txBox="1"/>
            <p:nvPr/>
          </p:nvSpPr>
          <p:spPr>
            <a:xfrm>
              <a:off x="101600" y="19050"/>
              <a:ext cx="609600" cy="115428"/>
            </a:xfrm>
            <a:prstGeom prst="rect">
              <a:avLst/>
            </a:prstGeom>
          </p:spPr>
          <p:txBody>
            <a:bodyPr lIns="83282" tIns="83282" rIns="83282" bIns="83282" rtlCol="0" anchor="ctr"/>
            <a:lstStyle/>
            <a:p>
              <a:pPr algn="ctr">
                <a:lnSpc>
                  <a:spcPts val="1993"/>
                </a:lnSpc>
              </a:pPr>
              <a:endParaRPr/>
            </a:p>
          </p:txBody>
        </p:sp>
      </p:grpSp>
      <p:sp>
        <p:nvSpPr>
          <p:cNvPr id="30" name="TextBox 3">
            <a:extLst>
              <a:ext uri="{FF2B5EF4-FFF2-40B4-BE49-F238E27FC236}">
                <a16:creationId xmlns:a16="http://schemas.microsoft.com/office/drawing/2014/main" id="{49925493-91A7-6AE6-E910-B32690288734}"/>
              </a:ext>
            </a:extLst>
          </p:cNvPr>
          <p:cNvSpPr txBox="1"/>
          <p:nvPr/>
        </p:nvSpPr>
        <p:spPr>
          <a:xfrm>
            <a:off x="762000" y="1509452"/>
            <a:ext cx="7739010" cy="2446824"/>
          </a:xfrm>
          <a:prstGeom prst="rect">
            <a:avLst/>
          </a:prstGeom>
        </p:spPr>
        <p:txBody>
          <a:bodyPr wrap="square" lIns="0" tIns="0" rIns="0" bIns="0" rtlCol="0" anchor="t">
            <a:spAutoFit/>
          </a:bodyPr>
          <a:lstStyle/>
          <a:p>
            <a:pPr marL="457200" indent="-457200">
              <a:spcBef>
                <a:spcPct val="0"/>
              </a:spcBef>
              <a:buFont typeface="+mj-lt"/>
              <a:buAutoNum type="arabicPeriod" startAt="5"/>
            </a:pPr>
            <a:r>
              <a:rPr lang="en-US" sz="2400" b="1" u="none" strike="noStrike" spc="13">
                <a:solidFill>
                  <a:srgbClr val="3275C5"/>
                </a:solidFill>
                <a:ea typeface="Source Sans Pro"/>
                <a:cs typeface="Source Sans Pro"/>
                <a:sym typeface="Source Sans Pro"/>
              </a:rPr>
              <a:t>Brand Classification :</a:t>
            </a:r>
          </a:p>
          <a:p>
            <a:pPr marL="457200" indent="-457200">
              <a:spcBef>
                <a:spcPts val="600"/>
              </a:spcBef>
              <a:buFont typeface="Arial" panose="020B0604020202020204" pitchFamily="34" charset="0"/>
              <a:buChar char="•"/>
            </a:pPr>
            <a:r>
              <a:rPr lang="en-US" sz="2400" spc="13">
                <a:solidFill>
                  <a:srgbClr val="3275C5"/>
                </a:solidFill>
                <a:ea typeface="Source Sans Pro"/>
                <a:cs typeface="Source Sans Pro"/>
                <a:sym typeface="Source Sans Pro"/>
              </a:rPr>
              <a:t>Japanese brands (Toyota, Honda, and Volkswagen) lead in efficiency</a:t>
            </a:r>
          </a:p>
          <a:p>
            <a:pPr marL="457200" indent="-457200">
              <a:spcBef>
                <a:spcPts val="600"/>
              </a:spcBef>
              <a:buFont typeface="Arial" panose="020B0604020202020204" pitchFamily="34" charset="0"/>
              <a:buChar char="•"/>
            </a:pPr>
            <a:r>
              <a:rPr lang="en-US" sz="2400" spc="13">
                <a:solidFill>
                  <a:srgbClr val="3275C5"/>
                </a:solidFill>
                <a:ea typeface="Source Sans Pro"/>
                <a:cs typeface="Source Sans Pro"/>
                <a:sym typeface="Source Sans Pro"/>
              </a:rPr>
              <a:t>American brands (Ford, Chevrolet, Dodge) show wider MPG variation</a:t>
            </a:r>
          </a:p>
          <a:p>
            <a:pPr marL="457200" indent="-457200">
              <a:spcBef>
                <a:spcPts val="600"/>
              </a:spcBef>
              <a:buFont typeface="Arial" panose="020B0604020202020204" pitchFamily="34" charset="0"/>
              <a:buChar char="•"/>
            </a:pPr>
            <a:r>
              <a:rPr lang="en-US" sz="2400" spc="13">
                <a:solidFill>
                  <a:srgbClr val="3275C5"/>
                </a:solidFill>
                <a:ea typeface="Source Sans Pro"/>
                <a:cs typeface="Source Sans Pro"/>
                <a:sym typeface="Source Sans Pro"/>
              </a:rPr>
              <a:t>European brands fall in middle range</a:t>
            </a:r>
          </a:p>
        </p:txBody>
      </p:sp>
      <p:grpSp>
        <p:nvGrpSpPr>
          <p:cNvPr id="7" name="Group 6">
            <a:extLst>
              <a:ext uri="{FF2B5EF4-FFF2-40B4-BE49-F238E27FC236}">
                <a16:creationId xmlns:a16="http://schemas.microsoft.com/office/drawing/2014/main" id="{B2498337-2B40-8201-9771-F31BDC69A84A}"/>
              </a:ext>
            </a:extLst>
          </p:cNvPr>
          <p:cNvGrpSpPr/>
          <p:nvPr/>
        </p:nvGrpSpPr>
        <p:grpSpPr>
          <a:xfrm>
            <a:off x="762000" y="4523131"/>
            <a:ext cx="8125233" cy="5391704"/>
            <a:chOff x="10437104" y="2015906"/>
            <a:chExt cx="7439433" cy="4499195"/>
          </a:xfrm>
        </p:grpSpPr>
        <p:pic>
          <p:nvPicPr>
            <p:cNvPr id="3" name="Picture 2">
              <a:extLst>
                <a:ext uri="{FF2B5EF4-FFF2-40B4-BE49-F238E27FC236}">
                  <a16:creationId xmlns:a16="http://schemas.microsoft.com/office/drawing/2014/main" id="{81AD886E-0CA3-4BA8-51B7-E8E0A8E919A9}"/>
                </a:ext>
              </a:extLst>
            </p:cNvPr>
            <p:cNvPicPr>
              <a:picLocks noChangeAspect="1"/>
            </p:cNvPicPr>
            <p:nvPr/>
          </p:nvPicPr>
          <p:blipFill>
            <a:blip r:embed="rId7">
              <a:extLst>
                <a:ext uri="{28A0092B-C50C-407E-A947-70E740481C1C}">
                  <a14:useLocalDpi xmlns:a14="http://schemas.microsoft.com/office/drawing/2010/main" val="0"/>
                </a:ext>
              </a:extLst>
            </a:blip>
            <a:srcRect t="5482"/>
            <a:stretch/>
          </p:blipFill>
          <p:spPr>
            <a:xfrm>
              <a:off x="10437104" y="2324101"/>
              <a:ext cx="7439433" cy="4191000"/>
            </a:xfrm>
            <a:prstGeom prst="rect">
              <a:avLst/>
            </a:prstGeom>
          </p:spPr>
        </p:pic>
        <p:sp>
          <p:nvSpPr>
            <p:cNvPr id="4" name="TextBox 3">
              <a:extLst>
                <a:ext uri="{FF2B5EF4-FFF2-40B4-BE49-F238E27FC236}">
                  <a16:creationId xmlns:a16="http://schemas.microsoft.com/office/drawing/2014/main" id="{770186BD-D701-FCF8-1685-BF2874F8F0BF}"/>
                </a:ext>
              </a:extLst>
            </p:cNvPr>
            <p:cNvSpPr txBox="1"/>
            <p:nvPr/>
          </p:nvSpPr>
          <p:spPr>
            <a:xfrm>
              <a:off x="12575789" y="2015906"/>
              <a:ext cx="3323766" cy="308195"/>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Car Brand occurrence frequency</a:t>
              </a:r>
            </a:p>
          </p:txBody>
        </p:sp>
      </p:grpSp>
      <p:grpSp>
        <p:nvGrpSpPr>
          <p:cNvPr id="28" name="Group 27">
            <a:extLst>
              <a:ext uri="{FF2B5EF4-FFF2-40B4-BE49-F238E27FC236}">
                <a16:creationId xmlns:a16="http://schemas.microsoft.com/office/drawing/2014/main" id="{C19098C0-910F-9C7E-C73A-F86250879241}"/>
              </a:ext>
            </a:extLst>
          </p:cNvPr>
          <p:cNvGrpSpPr/>
          <p:nvPr/>
        </p:nvGrpSpPr>
        <p:grpSpPr>
          <a:xfrm>
            <a:off x="10383769" y="4488999"/>
            <a:ext cx="7245493" cy="5829300"/>
            <a:chOff x="304799" y="5067300"/>
            <a:chExt cx="6340867" cy="5219700"/>
          </a:xfrm>
        </p:grpSpPr>
        <p:pic>
          <p:nvPicPr>
            <p:cNvPr id="26" name="Picture 25">
              <a:extLst>
                <a:ext uri="{FF2B5EF4-FFF2-40B4-BE49-F238E27FC236}">
                  <a16:creationId xmlns:a16="http://schemas.microsoft.com/office/drawing/2014/main" id="{6E8EF87B-E5A9-6998-208F-CE54F81D1500}"/>
                </a:ext>
              </a:extLst>
            </p:cNvPr>
            <p:cNvPicPr>
              <a:picLocks noChangeAspect="1"/>
            </p:cNvPicPr>
            <p:nvPr/>
          </p:nvPicPr>
          <p:blipFill>
            <a:blip r:embed="rId8">
              <a:extLst>
                <a:ext uri="{28A0092B-C50C-407E-A947-70E740481C1C}">
                  <a14:useLocalDpi xmlns:a14="http://schemas.microsoft.com/office/drawing/2010/main" val="0"/>
                </a:ext>
              </a:extLst>
            </a:blip>
            <a:srcRect l="4695" t="6314" r="9625"/>
            <a:stretch/>
          </p:blipFill>
          <p:spPr>
            <a:xfrm>
              <a:off x="304799" y="5391623"/>
              <a:ext cx="6340867" cy="4895377"/>
            </a:xfrm>
            <a:prstGeom prst="rect">
              <a:avLst/>
            </a:prstGeom>
          </p:spPr>
        </p:pic>
        <p:sp>
          <p:nvSpPr>
            <p:cNvPr id="27" name="TextBox 26">
              <a:extLst>
                <a:ext uri="{FF2B5EF4-FFF2-40B4-BE49-F238E27FC236}">
                  <a16:creationId xmlns:a16="http://schemas.microsoft.com/office/drawing/2014/main" id="{1065C624-488C-E860-8D78-7E68BB316894}"/>
                </a:ext>
              </a:extLst>
            </p:cNvPr>
            <p:cNvSpPr txBox="1"/>
            <p:nvPr/>
          </p:nvSpPr>
          <p:spPr>
            <a:xfrm>
              <a:off x="707300" y="5067300"/>
              <a:ext cx="5847998" cy="33070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MPG category breakdown for the 5 worst and 5 best car brands</a:t>
              </a:r>
            </a:p>
          </p:txBody>
        </p:sp>
      </p:grpSp>
    </p:spTree>
    <p:extLst>
      <p:ext uri="{BB962C8B-B14F-4D97-AF65-F5344CB8AC3E}">
        <p14:creationId xmlns:p14="http://schemas.microsoft.com/office/powerpoint/2010/main" val="66315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EFF"/>
        </a:solidFill>
        <a:effectLst/>
      </p:bgPr>
    </p:bg>
    <p:spTree>
      <p:nvGrpSpPr>
        <p:cNvPr id="1" name=""/>
        <p:cNvGrpSpPr/>
        <p:nvPr/>
      </p:nvGrpSpPr>
      <p:grpSpPr>
        <a:xfrm>
          <a:off x="0" y="0"/>
          <a:ext cx="0" cy="0"/>
          <a:chOff x="0" y="0"/>
          <a:chExt cx="0" cy="0"/>
        </a:xfrm>
      </p:grpSpPr>
      <p:sp>
        <p:nvSpPr>
          <p:cNvPr id="2" name="Freeform 2"/>
          <p:cNvSpPr/>
          <p:nvPr/>
        </p:nvSpPr>
        <p:spPr>
          <a:xfrm rot="10800000">
            <a:off x="12592739" y="-611740"/>
            <a:ext cx="5871821" cy="3280880"/>
          </a:xfrm>
          <a:custGeom>
            <a:avLst/>
            <a:gdLst/>
            <a:ahLst/>
            <a:cxnLst/>
            <a:rect l="l" t="t" r="r" b="b"/>
            <a:pathLst>
              <a:path w="5871820" h="3280879">
                <a:moveTo>
                  <a:pt x="0" y="0"/>
                </a:moveTo>
                <a:lnTo>
                  <a:pt x="5871820" y="0"/>
                </a:lnTo>
                <a:lnTo>
                  <a:pt x="5871820" y="3280880"/>
                </a:lnTo>
                <a:lnTo>
                  <a:pt x="0" y="3280880"/>
                </a:lnTo>
                <a:lnTo>
                  <a:pt x="0" y="0"/>
                </a:lnTo>
                <a:close/>
              </a:path>
            </a:pathLst>
          </a:custGeom>
          <a:blipFill>
            <a:blip r:embed="rId2">
              <a:alphaModFix amt="69000"/>
            </a:blip>
            <a:stretch>
              <a:fillRect/>
            </a:stretch>
          </a:blipFill>
        </p:spPr>
      </p:sp>
      <p:sp>
        <p:nvSpPr>
          <p:cNvPr id="4" name="Freeform 4"/>
          <p:cNvSpPr/>
          <p:nvPr/>
        </p:nvSpPr>
        <p:spPr>
          <a:xfrm rot="10800000" flipH="1" flipV="1">
            <a:off x="-203655" y="7617862"/>
            <a:ext cx="5871821" cy="3280880"/>
          </a:xfrm>
          <a:custGeom>
            <a:avLst/>
            <a:gdLst/>
            <a:ahLst/>
            <a:cxnLst/>
            <a:rect l="l" t="t" r="r" b="b"/>
            <a:pathLst>
              <a:path w="5871820" h="3280879">
                <a:moveTo>
                  <a:pt x="5871820" y="3280880"/>
                </a:moveTo>
                <a:lnTo>
                  <a:pt x="0" y="3280880"/>
                </a:lnTo>
                <a:lnTo>
                  <a:pt x="0" y="0"/>
                </a:lnTo>
                <a:lnTo>
                  <a:pt x="5871820" y="0"/>
                </a:lnTo>
                <a:lnTo>
                  <a:pt x="5871820" y="3280880"/>
                </a:lnTo>
                <a:close/>
              </a:path>
            </a:pathLst>
          </a:custGeom>
          <a:blipFill>
            <a:blip r:embed="rId2">
              <a:alphaModFix amt="69000"/>
            </a:blip>
            <a:stretch>
              <a:fillRect/>
            </a:stretch>
          </a:blipFill>
        </p:spPr>
      </p:sp>
      <p:sp>
        <p:nvSpPr>
          <p:cNvPr id="7" name="TextBox 7"/>
          <p:cNvSpPr txBox="1"/>
          <p:nvPr/>
        </p:nvSpPr>
        <p:spPr>
          <a:xfrm>
            <a:off x="0" y="-30196"/>
            <a:ext cx="18288000" cy="1302383"/>
          </a:xfrm>
          <a:prstGeom prst="rect">
            <a:avLst/>
          </a:prstGeom>
        </p:spPr>
        <p:txBody>
          <a:bodyPr wrap="square" lIns="0" tIns="0" rIns="0" bIns="0" rtlCol="0" anchor="t">
            <a:sp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lnSpc>
                <a:spcPts val="10641"/>
              </a:lnSpc>
            </a:pPr>
            <a:r>
              <a:rPr lang="en-US" sz="7950" b="1">
                <a:solidFill>
                  <a:srgbClr val="56AAF0"/>
                </a:solidFill>
                <a:latin typeface="Dynamo Medium"/>
                <a:sym typeface="Dynamo Medium"/>
              </a:rPr>
              <a:t>Preprocessing</a:t>
            </a:r>
            <a:endParaRPr lang="en-US" sz="4050"/>
          </a:p>
        </p:txBody>
      </p:sp>
      <p:sp>
        <p:nvSpPr>
          <p:cNvPr id="6" name="TextBox 5">
            <a:extLst>
              <a:ext uri="{FF2B5EF4-FFF2-40B4-BE49-F238E27FC236}">
                <a16:creationId xmlns:a16="http://schemas.microsoft.com/office/drawing/2014/main" id="{16C4DB61-3868-E322-9BC6-336A0BC9DA52}"/>
              </a:ext>
            </a:extLst>
          </p:cNvPr>
          <p:cNvSpPr txBox="1"/>
          <p:nvPr/>
        </p:nvSpPr>
        <p:spPr>
          <a:xfrm>
            <a:off x="607115" y="1226976"/>
            <a:ext cx="16323365" cy="2608406"/>
          </a:xfrm>
          <a:prstGeom prst="rect">
            <a:avLst/>
          </a:prstGeom>
          <a:noFill/>
          <a:ln>
            <a:solidFill>
              <a:schemeClr val="bg1"/>
            </a:solidFill>
          </a:ln>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defPPr>
              <a:defRPr lang="el-GR"/>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GB" sz="1650">
              <a:solidFill>
                <a:schemeClr val="tx2">
                  <a:lumMod val="60000"/>
                  <a:lumOff val="40000"/>
                </a:schemeClr>
              </a:solidFill>
              <a:ea typeface="Calibri"/>
              <a:cs typeface="Calibri"/>
            </a:endParaRPr>
          </a:p>
          <a:p>
            <a:pPr marL="428625" indent="-428625">
              <a:buFont typeface="Arial"/>
              <a:buChar char="•"/>
            </a:pPr>
            <a:r>
              <a:rPr lang="en-US" sz="2400">
                <a:solidFill>
                  <a:schemeClr val="tx2">
                    <a:lumMod val="60000"/>
                    <a:lumOff val="40000"/>
                  </a:schemeClr>
                </a:solidFill>
              </a:rPr>
              <a:t>Remove</a:t>
            </a:r>
            <a:r>
              <a:rPr lang="en-US" sz="2400">
                <a:solidFill>
                  <a:schemeClr val="tx2">
                    <a:lumMod val="60000"/>
                    <a:lumOff val="40000"/>
                  </a:schemeClr>
                </a:solidFill>
                <a:ea typeface="+mn-lt"/>
                <a:cs typeface="+mn-lt"/>
              </a:rPr>
              <a:t> unnamed empty columns</a:t>
            </a:r>
          </a:p>
          <a:p>
            <a:pPr marL="428625" indent="-428625">
              <a:buFont typeface="Arial"/>
              <a:buChar char="•"/>
            </a:pPr>
            <a:r>
              <a:rPr lang="en-US" sz="2400">
                <a:solidFill>
                  <a:schemeClr val="tx2">
                    <a:lumMod val="60000"/>
                    <a:lumOff val="40000"/>
                  </a:schemeClr>
                </a:solidFill>
                <a:ea typeface="+mn-lt"/>
                <a:cs typeface="+mn-lt"/>
              </a:rPr>
              <a:t>Identify and handle outliers in each variable</a:t>
            </a:r>
          </a:p>
          <a:p>
            <a:pPr marL="428625" indent="-428625">
              <a:buFont typeface="Arial"/>
              <a:buChar char="•"/>
            </a:pPr>
            <a:r>
              <a:rPr lang="en-US" sz="2400">
                <a:solidFill>
                  <a:schemeClr val="tx2">
                    <a:lumMod val="60000"/>
                    <a:lumOff val="40000"/>
                  </a:schemeClr>
                </a:solidFill>
                <a:ea typeface="+mn-lt"/>
                <a:cs typeface="+mn-lt"/>
              </a:rPr>
              <a:t>Mpg category &amp; weight category</a:t>
            </a:r>
          </a:p>
          <a:p>
            <a:pPr marL="428625" indent="-428625">
              <a:buFont typeface="Arial"/>
              <a:buChar char="•"/>
            </a:pPr>
            <a:r>
              <a:rPr lang="en-US" sz="2400">
                <a:solidFill>
                  <a:schemeClr val="tx2">
                    <a:lumMod val="60000"/>
                    <a:lumOff val="40000"/>
                  </a:schemeClr>
                </a:solidFill>
                <a:ea typeface="+mn-lt"/>
                <a:cs typeface="+mn-lt"/>
              </a:rPr>
              <a:t>Analyze correlations</a:t>
            </a:r>
          </a:p>
          <a:p>
            <a:pPr marL="428625" indent="-428625">
              <a:buFont typeface="Arial"/>
              <a:buChar char="•"/>
            </a:pPr>
            <a:r>
              <a:rPr lang="en-US" sz="2400">
                <a:solidFill>
                  <a:schemeClr val="tx2">
                    <a:lumMod val="60000"/>
                    <a:lumOff val="40000"/>
                  </a:schemeClr>
                </a:solidFill>
                <a:ea typeface="+mn-lt"/>
                <a:cs typeface="+mn-lt"/>
              </a:rPr>
              <a:t>Handle missing values</a:t>
            </a:r>
          </a:p>
          <a:p>
            <a:pPr marL="428625" indent="-428625">
              <a:buFont typeface="Arial"/>
              <a:buChar char="•"/>
            </a:pPr>
            <a:r>
              <a:rPr lang="en-US" sz="2400">
                <a:solidFill>
                  <a:schemeClr val="tx2">
                    <a:lumMod val="60000"/>
                    <a:lumOff val="40000"/>
                  </a:schemeClr>
                </a:solidFill>
                <a:ea typeface="+mn-lt"/>
                <a:cs typeface="+mn-lt"/>
              </a:rPr>
              <a:t>Create a new column: "Brand"</a:t>
            </a:r>
            <a:endParaRPr lang="en-US" sz="2400">
              <a:solidFill>
                <a:schemeClr val="tx2">
                  <a:lumMod val="60000"/>
                  <a:lumOff val="40000"/>
                </a:schemeClr>
              </a:solidFill>
              <a:ea typeface="Calibri"/>
              <a:cs typeface="Calibri"/>
            </a:endParaRPr>
          </a:p>
        </p:txBody>
      </p:sp>
      <p:sp>
        <p:nvSpPr>
          <p:cNvPr id="3" name="TextBox 2">
            <a:extLst>
              <a:ext uri="{FF2B5EF4-FFF2-40B4-BE49-F238E27FC236}">
                <a16:creationId xmlns:a16="http://schemas.microsoft.com/office/drawing/2014/main" id="{86EA6FAC-0E73-F76F-F7F8-5F70E9AA2EDD}"/>
              </a:ext>
            </a:extLst>
          </p:cNvPr>
          <p:cNvSpPr txBox="1"/>
          <p:nvPr/>
        </p:nvSpPr>
        <p:spPr>
          <a:xfrm>
            <a:off x="2157792" y="415569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Preprocessing table:</a:t>
            </a:r>
            <a:endParaRPr lang="en-GB"/>
          </a:p>
        </p:txBody>
      </p:sp>
      <p:sp>
        <p:nvSpPr>
          <p:cNvPr id="5" name="TextBox 4">
            <a:extLst>
              <a:ext uri="{FF2B5EF4-FFF2-40B4-BE49-F238E27FC236}">
                <a16:creationId xmlns:a16="http://schemas.microsoft.com/office/drawing/2014/main" id="{93FDFB22-073B-BE1B-0F34-9BCA3F849CB9}"/>
              </a:ext>
            </a:extLst>
          </p:cNvPr>
          <p:cNvSpPr txBox="1"/>
          <p:nvPr/>
        </p:nvSpPr>
        <p:spPr>
          <a:xfrm>
            <a:off x="2158160" y="658666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post-processing table:</a:t>
            </a:r>
          </a:p>
        </p:txBody>
      </p:sp>
      <p:pic>
        <p:nvPicPr>
          <p:cNvPr id="8" name="Picture 7" descr="A blue and black text on a blue background&#10;&#10;AI-generated content may be incorrect.">
            <a:extLst>
              <a:ext uri="{FF2B5EF4-FFF2-40B4-BE49-F238E27FC236}">
                <a16:creationId xmlns:a16="http://schemas.microsoft.com/office/drawing/2014/main" id="{C2CB121E-563C-A18E-F0F8-E377A76B729C}"/>
              </a:ext>
            </a:extLst>
          </p:cNvPr>
          <p:cNvPicPr>
            <a:picLocks noChangeAspect="1"/>
          </p:cNvPicPr>
          <p:nvPr/>
        </p:nvPicPr>
        <p:blipFill>
          <a:blip r:embed="rId3"/>
          <a:stretch>
            <a:fillRect/>
          </a:stretch>
        </p:blipFill>
        <p:spPr>
          <a:xfrm>
            <a:off x="2153210" y="4647360"/>
            <a:ext cx="15944850" cy="1476375"/>
          </a:xfrm>
          <a:prstGeom prst="rect">
            <a:avLst/>
          </a:prstGeom>
          <a:ln>
            <a:noFill/>
          </a:ln>
          <a:effectLst>
            <a:outerShdw blurRad="190500" algn="tl" rotWithShape="0">
              <a:srgbClr val="000000">
                <a:alpha val="70000"/>
              </a:srgbClr>
            </a:outerShdw>
          </a:effectLst>
        </p:spPr>
      </p:pic>
      <p:pic>
        <p:nvPicPr>
          <p:cNvPr id="10" name="Picture 9" descr="A blue background with black text&#10;&#10;AI-generated content may be incorrect.">
            <a:extLst>
              <a:ext uri="{FF2B5EF4-FFF2-40B4-BE49-F238E27FC236}">
                <a16:creationId xmlns:a16="http://schemas.microsoft.com/office/drawing/2014/main" id="{7D5AF40B-9975-7F1C-CEE9-3B3A4EE18D17}"/>
              </a:ext>
            </a:extLst>
          </p:cNvPr>
          <p:cNvPicPr>
            <a:picLocks noChangeAspect="1"/>
          </p:cNvPicPr>
          <p:nvPr/>
        </p:nvPicPr>
        <p:blipFill>
          <a:blip r:embed="rId4"/>
          <a:stretch>
            <a:fillRect/>
          </a:stretch>
        </p:blipFill>
        <p:spPr>
          <a:xfrm>
            <a:off x="2153491" y="7100888"/>
            <a:ext cx="9261101" cy="12892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8251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28FC76FE539AB41B3A7279B6C2D67DA" ma:contentTypeVersion="11" ma:contentTypeDescription="Create a new document." ma:contentTypeScope="" ma:versionID="b3481fb124fa5f8144f8c81d2ab8723f">
  <xsd:schema xmlns:xsd="http://www.w3.org/2001/XMLSchema" xmlns:xs="http://www.w3.org/2001/XMLSchema" xmlns:p="http://schemas.microsoft.com/office/2006/metadata/properties" xmlns:ns2="e4d33d96-db24-4864-b07e-8bda7929130b" targetNamespace="http://schemas.microsoft.com/office/2006/metadata/properties" ma:root="true" ma:fieldsID="01c6a9ae5bde05e8b2001a151950aeb5" ns2:_="">
    <xsd:import namespace="e4d33d96-db24-4864-b07e-8bda7929130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d33d96-db24-4864-b07e-8bda792913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7392722-9574-48eb-9f77-c04f2ecaaa44"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4d33d96-db24-4864-b07e-8bda7929130b">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F274CEC-2F49-49E5-B89E-25814F7EBD03}">
  <ds:schemaRefs>
    <ds:schemaRef ds:uri="http://schemas.microsoft.com/sharepoint/v3/contenttype/forms"/>
  </ds:schemaRefs>
</ds:datastoreItem>
</file>

<file path=customXml/itemProps2.xml><?xml version="1.0" encoding="utf-8"?>
<ds:datastoreItem xmlns:ds="http://schemas.openxmlformats.org/officeDocument/2006/customXml" ds:itemID="{C738C58D-B758-4F4E-A290-41DFC81957D1}">
  <ds:schemaRefs>
    <ds:schemaRef ds:uri="e4d33d96-db24-4864-b07e-8bda792913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13C584F-FB4F-4FAB-A7C0-849D1EC58806}">
  <ds:schemaRefs>
    <ds:schemaRef ds:uri="e4d33d96-db24-4864-b07e-8bda7929130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15</Slides>
  <Notes>4</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reallygreatsite.com</dc:title>
  <cp:revision>1</cp:revision>
  <dcterms:created xsi:type="dcterms:W3CDTF">2006-08-16T00:00:00Z</dcterms:created>
  <dcterms:modified xsi:type="dcterms:W3CDTF">2025-02-25T14:58:39Z</dcterms:modified>
  <dc:identifier>DAGdzZKd3Co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0x010100528FC76FE539AB41B3A7279B6C2D67DA</vt:lpwstr>
  </property>
  <property fmtid="{D5CDD505-2E9C-101B-9397-08002B2CF9AE}" pid="3" name="MediaServiceImageTags">
    <vt:lpwstr/>
  </property>
</Properties>
</file>